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</p:sldMasterIdLst>
  <p:notesMasterIdLst>
    <p:notesMasterId r:id="rId3"/>
  </p:notes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17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F5C30-9605-472C-82FB-BCEA44041C3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435A2-BD19-4599-B171-CC7DE4279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3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5054"/>
            <a:ext cx="6877353" cy="12222107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4274727"/>
            <a:ext cx="4370039" cy="2926759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7201483"/>
            <a:ext cx="4370039" cy="1950043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B530-C433-4C6F-B597-9DEDC94A0A1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EDBB-BE18-4D5C-AACC-281AA3DA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7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34"/>
            <a:ext cx="4760786" cy="6050844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947378"/>
            <a:ext cx="4760786" cy="2792821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B530-C433-4C6F-B597-9DEDC94A0A1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EDBB-BE18-4D5C-AACC-281AA3DA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3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1083733"/>
            <a:ext cx="4554137" cy="53735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6457245"/>
            <a:ext cx="4064853" cy="677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7947378"/>
            <a:ext cx="4760786" cy="2792821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B530-C433-4C6F-B597-9DEDC94A0A1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EDBB-BE18-4D5C-AACC-281AA3DA81C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405116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5131655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5850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34645"/>
            <a:ext cx="4760786" cy="4614151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8048796"/>
            <a:ext cx="4760786" cy="269140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B530-C433-4C6F-B597-9DEDC94A0A1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EDBB-BE18-4D5C-AACC-281AA3DA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11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1083733"/>
            <a:ext cx="4554137" cy="53735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7134578"/>
            <a:ext cx="4760787" cy="91421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8048796"/>
            <a:ext cx="4760786" cy="269140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B530-C433-4C6F-B597-9DEDC94A0A1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EDBB-BE18-4D5C-AACC-281AA3DA81C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405116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5131655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822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1083733"/>
            <a:ext cx="4756099" cy="53735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7134578"/>
            <a:ext cx="4760787" cy="91421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8048796"/>
            <a:ext cx="4760786" cy="269140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B530-C433-4C6F-B597-9DEDC94A0A1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EDBB-BE18-4D5C-AACC-281AA3DA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81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B530-C433-4C6F-B597-9DEDC94A0A1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EDBB-BE18-4D5C-AACC-281AA3DA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98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1083734"/>
            <a:ext cx="734109" cy="9335913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1083734"/>
            <a:ext cx="3896270" cy="9335913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B530-C433-4C6F-B597-9DEDC94A0A1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EDBB-BE18-4D5C-AACC-281AA3DA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3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B530-C433-4C6F-B597-9DEDC94A0A1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EDBB-BE18-4D5C-AACC-281AA3DA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5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801544"/>
            <a:ext cx="4760786" cy="324725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8048796"/>
            <a:ext cx="4760786" cy="15296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B530-C433-4C6F-B597-9DEDC94A0A1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EDBB-BE18-4D5C-AACC-281AA3DA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4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33"/>
            <a:ext cx="4760786" cy="234808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41047"/>
            <a:ext cx="2316082" cy="6899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3841050"/>
            <a:ext cx="2316083" cy="689915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B530-C433-4C6F-B597-9DEDC94A0A1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EDBB-BE18-4D5C-AACC-281AA3DA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33"/>
            <a:ext cx="4760785" cy="2348089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841747"/>
            <a:ext cx="2318004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4866216"/>
            <a:ext cx="2318004" cy="5873986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3841747"/>
            <a:ext cx="2318004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4866216"/>
            <a:ext cx="2318004" cy="5873986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B530-C433-4C6F-B597-9DEDC94A0A1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EDBB-BE18-4D5C-AACC-281AA3DA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83733"/>
            <a:ext cx="4760786" cy="234808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B530-C433-4C6F-B597-9DEDC94A0A1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EDBB-BE18-4D5C-AACC-281AA3DA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3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B530-C433-4C6F-B597-9DEDC94A0A1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EDBB-BE18-4D5C-AACC-281AA3DA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6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64185"/>
            <a:ext cx="2092637" cy="2272828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915423"/>
            <a:ext cx="2539528" cy="982477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937012"/>
            <a:ext cx="2092637" cy="4594576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B530-C433-4C6F-B597-9DEDC94A0A1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EDBB-BE18-4D5C-AACC-281AA3DA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4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534400"/>
            <a:ext cx="4760786" cy="100753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1083733"/>
            <a:ext cx="4760786" cy="683683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9541934"/>
            <a:ext cx="4760786" cy="119826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B530-C433-4C6F-B597-9DEDC94A0A1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EDBB-BE18-4D5C-AACC-281AA3DA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0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5054"/>
            <a:ext cx="6877354" cy="12222107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83733"/>
            <a:ext cx="4760785" cy="2348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841050"/>
            <a:ext cx="4760786" cy="6899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10740202"/>
            <a:ext cx="513099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DB530-C433-4C6F-B597-9DEDC94A0A1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10740202"/>
            <a:ext cx="346723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10740202"/>
            <a:ext cx="384479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7231EDBB-BE18-4D5C-AACC-281AA3DA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8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C7D730-4C9A-47CF-B995-FD5D2775C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145" y="33603"/>
            <a:ext cx="5323929" cy="683956"/>
          </a:xfrm>
        </p:spPr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Πως δομείται ένα ε</a:t>
            </a:r>
            <a:r>
              <a:rPr lang="el-GR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ξωτερικό </a:t>
            </a:r>
            <a:r>
              <a:rPr lang="el-GR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l-GR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ρόγραμμα </a:t>
            </a:r>
            <a:br>
              <a:rPr lang="el-GR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 Market </a:t>
            </a:r>
            <a:endParaRPr lang="en-US" sz="1800" dirty="0">
              <a:solidFill>
                <a:schemeClr val="accent3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DDB14D2-C784-4100-9F7C-3D24A99E5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023" y="879894"/>
            <a:ext cx="4770760" cy="10936525"/>
          </a:xfrm>
        </p:spPr>
        <p:txBody>
          <a:bodyPr>
            <a:no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200" u="sng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Σκοπός προγράμματος </a:t>
            </a:r>
            <a:endParaRPr lang="en-US" sz="1200" dirty="0">
              <a:solidFill>
                <a:schemeClr val="accent3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 το πρόγραμμα αποσκοπούμε στην εκμάθηση δεξιοτήτων για τη συμμετοχή σε αγορές που μπορούν να συμβάλλουν στην αύξηση της </a:t>
            </a:r>
            <a:r>
              <a:rPr lang="el-GR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αυτον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l-G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μίας των εξυπηρετούμενων και την αλληλεπίδραση με την κοινότητα, μέσα από την κάλυψη καθημερινών αναγκών.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200" u="sng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Στοχοθεσία</a:t>
            </a:r>
            <a:endParaRPr lang="en-US" sz="1200" u="sng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στοχοθεσία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χρειάζεται να είναι εξατομικευμένη. Οι στόχοι μπορούν να ποικίλουν και να προσαρμόζονται στο δυναμικό και τις ανάγκες του κάθε εξυπηρετούμενου, σε συνεργασία με την οικογένειά του.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Εκμάθηση χρημάτων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Διδασκαλία βασικών βημάτων για την αγορά ενός προϊόντος (παίρνω καλάθι/συλλέγω τα προϊόντα/περιμένω στο ταμείο/πληρώνω/βάζω τα ψώνια στην τσάντα)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Αναγνώριση και εντοπισμός αντικειμένων στον χώρο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Εκμάθηση της αναμονής σε ταμείο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Εκμάθηση κοινωνικών δεξιοτήτων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Ρύθμιση της παρορμητικότητας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Εξοικείωση με χρηματικές συναλλαγές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endParaRPr lang="en-US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200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Μέσα και υλικά</a:t>
            </a:r>
            <a:endParaRPr lang="en-US" sz="1200" u="sng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μέσα που μπορούν να χρησιμοποιηθούν για την εκμάθηση των παραπάνω δεξιοτήτων, ποικίλουν και ανταποκρίνονται στο γνωστικό προφίλ του κάθε εξυπηρετούμενου. Αυτά μπορεί να είναι: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lvl="0" indent="-685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Λίστα με οπτικοποιημένα προϊόντα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lvl="0" indent="-685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Ανάλυση δραστηριότητας / διαδικασίας, γραπτώς ή και με εικόνες (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analysis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lvl="0" indent="-685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Checklist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λίστα με προϊόντα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lvl="0" indent="-68580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Κοινωνικές ιστορίες – π.χ. Τι κάνω όταν πηγαίνω για ψώνια στο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Supermarket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200" u="sng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200" u="sng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Σύνδεση με άλλα προγράμματα</a:t>
            </a:r>
            <a:endParaRPr lang="en-US" sz="1200" dirty="0">
              <a:solidFill>
                <a:schemeClr val="accent3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 εξωτερικό πρόγραμμα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Supermarket </a:t>
            </a:r>
            <a:r>
              <a:rPr lang="el-G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μπορεί να συνδεθεί και με άλλα προγράμματα, με σκοπό να δημιουργηθεί μία ¨συνέχεια¨ στην καθημερινότητα του ατόμου.</a:t>
            </a:r>
          </a:p>
          <a:p>
            <a:pPr marL="285750" marR="0" indent="-28575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Κυκλοφοριακή αγωγή</a:t>
            </a:r>
          </a:p>
          <a:p>
            <a:pPr marL="285750" marR="0" indent="-28575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Εργαστήρι Μαγειρικής</a:t>
            </a:r>
          </a:p>
          <a:p>
            <a:pPr marL="285750" marR="0" indent="-28575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Δημιουργικό Εργαστήρι</a:t>
            </a:r>
            <a:endParaRPr lang="en-US" sz="1200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11560FCA-AE64-4AFD-BDA6-812EC646B8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6840" y="8426344"/>
            <a:ext cx="1244312" cy="93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F8F1D9B2-1A2B-46A8-B53E-17E040BC4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290" y="8270948"/>
            <a:ext cx="898226" cy="1196016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B6A53E6B-00E7-404D-8C5D-5BA6D8D9AE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t="18540" r="14921" b="12370"/>
          <a:stretch/>
        </p:blipFill>
        <p:spPr>
          <a:xfrm rot="5400000">
            <a:off x="3872009" y="8431690"/>
            <a:ext cx="1196017" cy="85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93148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Πορτοκαλί κίτρινο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Όψη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10148</TotalTime>
  <Words>239</Words>
  <Application>Microsoft Office PowerPoint</Application>
  <PresentationFormat>Ευρεία οθόνη</PresentationFormat>
  <Paragraphs>31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8" baseType="lpstr">
      <vt:lpstr>Arial</vt:lpstr>
      <vt:lpstr>Calibri</vt:lpstr>
      <vt:lpstr>Times New Roman</vt:lpstr>
      <vt:lpstr>Trebuchet MS</vt:lpstr>
      <vt:lpstr>Wingdings</vt:lpstr>
      <vt:lpstr>Wingdings 3</vt:lpstr>
      <vt:lpstr>Όψη</vt:lpstr>
      <vt:lpstr>Πως δομείται ένα εξωτερικό πρόγραμμα  Super Market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Σούπερ Μάρκετ</dc:title>
  <dc:creator>Αναστασία Αποστολοπούλου</dc:creator>
  <cp:lastModifiedBy>Νατάσα Σπαντιδάκη</cp:lastModifiedBy>
  <cp:revision>5</cp:revision>
  <dcterms:created xsi:type="dcterms:W3CDTF">2022-01-21T12:04:52Z</dcterms:created>
  <dcterms:modified xsi:type="dcterms:W3CDTF">2022-03-16T11:28:41Z</dcterms:modified>
</cp:coreProperties>
</file>