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8" r:id="rId1"/>
  </p:sldMasterIdLst>
  <p:notesMasterIdLst>
    <p:notesMasterId r:id="rId8"/>
  </p:notesMasterIdLst>
  <p:sldIdLst>
    <p:sldId id="256" r:id="rId2"/>
    <p:sldId id="257" r:id="rId3"/>
    <p:sldId id="258" r:id="rId4"/>
    <p:sldId id="259" r:id="rId5"/>
    <p:sldId id="260" r:id="rId6"/>
    <p:sldId id="261" r:id="rId7"/>
  </p:sldIdLst>
  <p:sldSz cx="32000825" cy="180006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69">
          <p15:clr>
            <a:srgbClr val="A4A3A4"/>
          </p15:clr>
        </p15:guide>
        <p15:guide id="2" pos="100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ni Spentzouri" initials="PS" lastIdx="1" clrIdx="0">
    <p:extLst>
      <p:ext uri="{19B8F6BF-5375-455C-9EA6-DF929625EA0E}">
        <p15:presenceInfo xmlns:p15="http://schemas.microsoft.com/office/powerpoint/2012/main" userId="9b0b88c8f0d238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464A16"/>
    <a:srgbClr val="FCFDD9"/>
    <a:srgbClr val="FED8D8"/>
    <a:srgbClr val="00FFCC"/>
    <a:srgbClr val="D8FEE1"/>
    <a:srgbClr val="CCECFF"/>
    <a:srgbClr val="D9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4" d="100"/>
          <a:sy n="24" d="100"/>
        </p:scale>
        <p:origin x="824" y="40"/>
      </p:cViewPr>
      <p:guideLst>
        <p:guide orient="horz" pos="5669"/>
        <p:guide pos="100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19C8F-86B9-464D-84F6-2DB568970A44}" type="doc">
      <dgm:prSet loTypeId="urn:microsoft.com/office/officeart/2005/8/layout/cycle4" loCatId="matrix" qsTypeId="urn:microsoft.com/office/officeart/2005/8/quickstyle/simple3" qsCatId="simple" csTypeId="urn:microsoft.com/office/officeart/2005/8/colors/accent1_2" csCatId="accent1" phldr="1"/>
      <dgm:spPr/>
      <dgm:t>
        <a:bodyPr/>
        <a:lstStyle/>
        <a:p>
          <a:endParaRPr lang="el-GR"/>
        </a:p>
      </dgm:t>
    </dgm:pt>
    <dgm:pt modelId="{C8034BB0-6919-40B3-B17A-53D98AC81081}">
      <dgm:prSet phldrT="[Κείμενο]" phldr="0" custT="1"/>
      <dgm:spPr>
        <a:solidFill>
          <a:schemeClr val="tx2">
            <a:lumMod val="20000"/>
            <a:lumOff val="80000"/>
          </a:schemeClr>
        </a:solidFill>
      </dgm:spPr>
      <dgm:t>
        <a:bodyPr/>
        <a:lstStyle/>
        <a:p>
          <a:r>
            <a:rPr lang="el-GR" sz="3200" b="1" dirty="0">
              <a:solidFill>
                <a:schemeClr val="accent1">
                  <a:lumMod val="75000"/>
                </a:schemeClr>
              </a:solidFill>
              <a:latin typeface="Times New Roman" panose="02020603050405020304" pitchFamily="18" charset="0"/>
              <a:cs typeface="Times New Roman" panose="02020603050405020304" pitchFamily="18" charset="0"/>
            </a:rPr>
            <a:t>Κυρίαρχους ψυχολογικούς μηχανισμούς άμυνας</a:t>
          </a:r>
        </a:p>
      </dgm:t>
    </dgm:pt>
    <dgm:pt modelId="{DE69141C-7DD8-41C7-8290-3A12E7A813A5}" type="parTrans" cxnId="{5CEE2DE1-F7F2-4786-B710-41B0E27759F2}">
      <dgm:prSet/>
      <dgm:spPr/>
      <dgm:t>
        <a:bodyPr/>
        <a:lstStyle/>
        <a:p>
          <a:endParaRPr lang="el-GR"/>
        </a:p>
      </dgm:t>
    </dgm:pt>
    <dgm:pt modelId="{3F30A0F2-E0DA-43D2-A0F6-17D89EF5ADC9}" type="sibTrans" cxnId="{5CEE2DE1-F7F2-4786-B710-41B0E27759F2}">
      <dgm:prSet/>
      <dgm:spPr/>
      <dgm:t>
        <a:bodyPr/>
        <a:lstStyle/>
        <a:p>
          <a:endParaRPr lang="el-GR"/>
        </a:p>
      </dgm:t>
    </dgm:pt>
    <dgm:pt modelId="{F8C799EF-9A6E-42AD-AA82-D9843CB42FD5}">
      <dgm:prSet phldrT="[Κείμενο]" phldr="0" custT="1"/>
      <dgm:spPr/>
      <dgm:t>
        <a:bodyPr/>
        <a:lstStyle/>
        <a:p>
          <a:r>
            <a:rPr lang="el-GR" sz="3600" b="1" dirty="0">
              <a:solidFill>
                <a:schemeClr val="accent1">
                  <a:lumMod val="75000"/>
                </a:schemeClr>
              </a:solidFill>
              <a:latin typeface="Times New Roman" panose="02020603050405020304" pitchFamily="18" charset="0"/>
              <a:cs typeface="Times New Roman" panose="02020603050405020304" pitchFamily="18" charset="0"/>
            </a:rPr>
            <a:t>Αγχώδη συμπτωματολογία</a:t>
          </a:r>
        </a:p>
      </dgm:t>
    </dgm:pt>
    <dgm:pt modelId="{4C7633C1-66EE-4343-A119-222D36EAF0E7}" type="parTrans" cxnId="{227726B0-2F65-4E29-BE6F-BC07A3ECEB96}">
      <dgm:prSet/>
      <dgm:spPr/>
      <dgm:t>
        <a:bodyPr/>
        <a:lstStyle/>
        <a:p>
          <a:endParaRPr lang="el-GR"/>
        </a:p>
      </dgm:t>
    </dgm:pt>
    <dgm:pt modelId="{0B880167-5A14-46C5-815D-4258B8945442}" type="sibTrans" cxnId="{227726B0-2F65-4E29-BE6F-BC07A3ECEB96}">
      <dgm:prSet/>
      <dgm:spPr/>
      <dgm:t>
        <a:bodyPr/>
        <a:lstStyle/>
        <a:p>
          <a:endParaRPr lang="el-GR"/>
        </a:p>
      </dgm:t>
    </dgm:pt>
    <dgm:pt modelId="{D4FAA956-59D8-41D4-8AD2-74382BD0E259}">
      <dgm:prSet phldrT="[Κείμενο]" phldr="0" custT="1"/>
      <dgm:spPr>
        <a:solidFill>
          <a:schemeClr val="accent1">
            <a:lumMod val="20000"/>
            <a:lumOff val="80000"/>
          </a:schemeClr>
        </a:solidFill>
      </dgm:spPr>
      <dgm:t>
        <a:bodyPr/>
        <a:lstStyle/>
        <a:p>
          <a:r>
            <a:rPr lang="el-GR" sz="3200" b="1" dirty="0">
              <a:solidFill>
                <a:schemeClr val="accent1">
                  <a:lumMod val="75000"/>
                </a:schemeClr>
              </a:solidFill>
              <a:latin typeface="Times New Roman" panose="02020603050405020304" pitchFamily="18" charset="0"/>
              <a:cs typeface="Times New Roman" panose="02020603050405020304" pitchFamily="18" charset="0"/>
            </a:rPr>
            <a:t>Αλλαγές στις συνθήκες ζωής μετά τον θάνατο</a:t>
          </a:r>
        </a:p>
      </dgm:t>
    </dgm:pt>
    <dgm:pt modelId="{72BBF6BC-D135-49F5-B5C5-2BE505B4D6F1}" type="parTrans" cxnId="{0A7DB6CE-0C5A-4648-B67C-CF442321DFFF}">
      <dgm:prSet/>
      <dgm:spPr/>
      <dgm:t>
        <a:bodyPr/>
        <a:lstStyle/>
        <a:p>
          <a:endParaRPr lang="el-GR"/>
        </a:p>
      </dgm:t>
    </dgm:pt>
    <dgm:pt modelId="{E024F755-B614-4BAC-82F4-6796149827FB}" type="sibTrans" cxnId="{0A7DB6CE-0C5A-4648-B67C-CF442321DFFF}">
      <dgm:prSet/>
      <dgm:spPr/>
      <dgm:t>
        <a:bodyPr/>
        <a:lstStyle/>
        <a:p>
          <a:endParaRPr lang="el-GR"/>
        </a:p>
      </dgm:t>
    </dgm:pt>
    <dgm:pt modelId="{322027E3-749C-4F1E-AE7F-D3F30AEDE69C}">
      <dgm:prSet phldrT="[Κείμενο]" phldr="0" custT="1"/>
      <dgm:spPr/>
      <dgm:t>
        <a:bodyPr/>
        <a:lstStyle/>
        <a:p>
          <a:r>
            <a:rPr lang="el-GR" sz="3600" b="1" dirty="0">
              <a:solidFill>
                <a:schemeClr val="accent1">
                  <a:lumMod val="75000"/>
                </a:schemeClr>
              </a:solidFill>
              <a:latin typeface="Times New Roman" panose="02020603050405020304" pitchFamily="18" charset="0"/>
              <a:cs typeface="Times New Roman" panose="02020603050405020304" pitchFamily="18" charset="0"/>
            </a:rPr>
            <a:t>Καταθλιπτική συμπτωματολογία</a:t>
          </a:r>
        </a:p>
      </dgm:t>
    </dgm:pt>
    <dgm:pt modelId="{CE4AEC82-BB2C-4C59-A86B-12C3BAED00FC}" type="parTrans" cxnId="{089FD95A-E33B-4AA6-B49B-6A1DE1D4AC1D}">
      <dgm:prSet/>
      <dgm:spPr/>
      <dgm:t>
        <a:bodyPr/>
        <a:lstStyle/>
        <a:p>
          <a:endParaRPr lang="el-GR"/>
        </a:p>
      </dgm:t>
    </dgm:pt>
    <dgm:pt modelId="{43D5B22B-7241-4E8F-8C95-C592AB67B1B2}" type="sibTrans" cxnId="{089FD95A-E33B-4AA6-B49B-6A1DE1D4AC1D}">
      <dgm:prSet/>
      <dgm:spPr/>
      <dgm:t>
        <a:bodyPr/>
        <a:lstStyle/>
        <a:p>
          <a:endParaRPr lang="el-GR"/>
        </a:p>
      </dgm:t>
    </dgm:pt>
    <dgm:pt modelId="{D45FEAB9-6A16-48E5-BF0F-7A89C648FEE9}">
      <dgm:prSet phldrT="[Κείμενο]" phldr="0" custT="1"/>
      <dgm:spPr>
        <a:solidFill>
          <a:srgbClr val="CCECFF"/>
        </a:solidFill>
      </dgm:spPr>
      <dgm:t>
        <a:bodyPr/>
        <a:lstStyle/>
        <a:p>
          <a:r>
            <a:rPr lang="el-GR" sz="3200" b="1" dirty="0">
              <a:solidFill>
                <a:schemeClr val="accent1">
                  <a:lumMod val="75000"/>
                </a:schemeClr>
              </a:solidFill>
              <a:latin typeface="Times New Roman" panose="02020603050405020304" pitchFamily="18" charset="0"/>
              <a:cs typeface="Times New Roman" panose="02020603050405020304" pitchFamily="18" charset="0"/>
            </a:rPr>
            <a:t>Αμυντικές αντιδράσεις στην εσωτερίκευση του </a:t>
          </a:r>
          <a:r>
            <a:rPr lang="el-GR" sz="3200" b="1" dirty="0" err="1">
              <a:solidFill>
                <a:schemeClr val="accent1">
                  <a:lumMod val="75000"/>
                </a:schemeClr>
              </a:solidFill>
              <a:latin typeface="Times New Roman" panose="02020603050405020304" pitchFamily="18" charset="0"/>
              <a:cs typeface="Times New Roman" panose="02020603050405020304" pitchFamily="18" charset="0"/>
            </a:rPr>
            <a:t>θανόντα</a:t>
          </a:r>
          <a:endParaRPr lang="el-GR" sz="3200" b="1" dirty="0">
            <a:solidFill>
              <a:schemeClr val="accent1">
                <a:lumMod val="75000"/>
              </a:schemeClr>
            </a:solidFill>
            <a:latin typeface="Times New Roman" panose="02020603050405020304" pitchFamily="18" charset="0"/>
            <a:cs typeface="Times New Roman" panose="02020603050405020304" pitchFamily="18" charset="0"/>
          </a:endParaRPr>
        </a:p>
      </dgm:t>
    </dgm:pt>
    <dgm:pt modelId="{63081FCF-F124-464F-AD7E-70CCA6AA2572}" type="parTrans" cxnId="{903FFFFD-CC94-4A38-A2BF-A2134B402D8A}">
      <dgm:prSet/>
      <dgm:spPr/>
      <dgm:t>
        <a:bodyPr/>
        <a:lstStyle/>
        <a:p>
          <a:endParaRPr lang="el-GR"/>
        </a:p>
      </dgm:t>
    </dgm:pt>
    <dgm:pt modelId="{599CCDD7-B27E-4718-A8B7-787DD3406D21}" type="sibTrans" cxnId="{903FFFFD-CC94-4A38-A2BF-A2134B402D8A}">
      <dgm:prSet/>
      <dgm:spPr/>
      <dgm:t>
        <a:bodyPr/>
        <a:lstStyle/>
        <a:p>
          <a:endParaRPr lang="el-GR"/>
        </a:p>
      </dgm:t>
    </dgm:pt>
    <dgm:pt modelId="{D20ED10A-1C65-4F36-96BD-5690DE93A798}">
      <dgm:prSet phldrT="[Κείμενο]" phldr="0" custT="1"/>
      <dgm:spPr/>
      <dgm:t>
        <a:bodyPr/>
        <a:lstStyle/>
        <a:p>
          <a:r>
            <a:rPr lang="el-GR" sz="3600" b="1" dirty="0">
              <a:solidFill>
                <a:schemeClr val="bg2">
                  <a:lumMod val="25000"/>
                </a:schemeClr>
              </a:solidFill>
              <a:latin typeface="Times New Roman" panose="02020603050405020304" pitchFamily="18" charset="0"/>
              <a:cs typeface="Times New Roman" panose="02020603050405020304" pitchFamily="18" charset="0"/>
            </a:rPr>
            <a:t>Διαταραχές ύπνου</a:t>
          </a:r>
        </a:p>
      </dgm:t>
    </dgm:pt>
    <dgm:pt modelId="{5F7FF17B-D6B6-427F-845F-4C7BE233102F}" type="parTrans" cxnId="{0194293C-0BC0-409F-879D-771A250AC714}">
      <dgm:prSet/>
      <dgm:spPr/>
      <dgm:t>
        <a:bodyPr/>
        <a:lstStyle/>
        <a:p>
          <a:endParaRPr lang="el-GR"/>
        </a:p>
      </dgm:t>
    </dgm:pt>
    <dgm:pt modelId="{F1D2647B-F6C9-41BB-9CFD-76ED1BC0F932}" type="sibTrans" cxnId="{0194293C-0BC0-409F-879D-771A250AC714}">
      <dgm:prSet/>
      <dgm:spPr/>
      <dgm:t>
        <a:bodyPr/>
        <a:lstStyle/>
        <a:p>
          <a:endParaRPr lang="el-GR"/>
        </a:p>
      </dgm:t>
    </dgm:pt>
    <dgm:pt modelId="{9EF6C7FB-F412-48C4-A2BD-2726F7FDD971}">
      <dgm:prSet phldrT="[Κείμενο]" phldr="0" custT="1"/>
      <dgm:spPr>
        <a:solidFill>
          <a:srgbClr val="FFFFCC"/>
        </a:solidFill>
      </dgm:spPr>
      <dgm:t>
        <a:bodyPr/>
        <a:lstStyle/>
        <a:p>
          <a:r>
            <a:rPr lang="el-GR" sz="3200" b="1" dirty="0">
              <a:solidFill>
                <a:schemeClr val="accent1">
                  <a:lumMod val="75000"/>
                </a:schemeClr>
              </a:solidFill>
              <a:latin typeface="Times New Roman" panose="02020603050405020304" pitchFamily="18" charset="0"/>
              <a:cs typeface="Times New Roman" panose="02020603050405020304" pitchFamily="18" charset="0"/>
            </a:rPr>
            <a:t>Γεγονότα ζωής στο παρελθόν των </a:t>
          </a:r>
          <a:r>
            <a:rPr lang="el-GR" sz="3200" b="1" dirty="0" err="1">
              <a:solidFill>
                <a:schemeClr val="accent1">
                  <a:lumMod val="75000"/>
                </a:schemeClr>
              </a:solidFill>
              <a:latin typeface="Times New Roman" panose="02020603050405020304" pitchFamily="18" charset="0"/>
              <a:cs typeface="Times New Roman" panose="02020603050405020304" pitchFamily="18" charset="0"/>
            </a:rPr>
            <a:t>πενθούντων</a:t>
          </a:r>
          <a:endParaRPr lang="el-GR" sz="3200" b="1" dirty="0">
            <a:solidFill>
              <a:schemeClr val="accent1">
                <a:lumMod val="75000"/>
              </a:schemeClr>
            </a:solidFill>
            <a:latin typeface="Times New Roman" panose="02020603050405020304" pitchFamily="18" charset="0"/>
            <a:cs typeface="Times New Roman" panose="02020603050405020304" pitchFamily="18" charset="0"/>
          </a:endParaRPr>
        </a:p>
      </dgm:t>
    </dgm:pt>
    <dgm:pt modelId="{5BD9C683-2263-4FB4-BC77-B375B7A39F5E}" type="parTrans" cxnId="{C72E9930-0108-4ABE-9A80-A0966F81F729}">
      <dgm:prSet/>
      <dgm:spPr/>
      <dgm:t>
        <a:bodyPr/>
        <a:lstStyle/>
        <a:p>
          <a:endParaRPr lang="el-GR"/>
        </a:p>
      </dgm:t>
    </dgm:pt>
    <dgm:pt modelId="{FA9A1FBA-BF98-4567-B8AB-5C4EE2E14B7F}" type="sibTrans" cxnId="{C72E9930-0108-4ABE-9A80-A0966F81F729}">
      <dgm:prSet/>
      <dgm:spPr/>
      <dgm:t>
        <a:bodyPr/>
        <a:lstStyle/>
        <a:p>
          <a:endParaRPr lang="el-GR"/>
        </a:p>
      </dgm:t>
    </dgm:pt>
    <dgm:pt modelId="{697DDA7B-959C-40C4-A8CD-32B82669389D}">
      <dgm:prSet phldrT="[Κείμενο]" phldr="0" custT="1"/>
      <dgm:spPr/>
      <dgm:t>
        <a:bodyPr/>
        <a:lstStyle/>
        <a:p>
          <a:r>
            <a:rPr lang="el-GR" sz="3600" b="1" dirty="0">
              <a:solidFill>
                <a:schemeClr val="accent1">
                  <a:lumMod val="75000"/>
                </a:schemeClr>
              </a:solidFill>
              <a:latin typeface="Times New Roman" panose="02020603050405020304" pitchFamily="18" charset="0"/>
              <a:cs typeface="Times New Roman" panose="02020603050405020304" pitchFamily="18" charset="0"/>
            </a:rPr>
            <a:t>Χρήση ουσιών</a:t>
          </a:r>
        </a:p>
      </dgm:t>
    </dgm:pt>
    <dgm:pt modelId="{31844BE1-7D8A-4F4B-B8C9-66386424104D}" type="sibTrans" cxnId="{979DD390-078E-4F67-90D8-692609130BC7}">
      <dgm:prSet/>
      <dgm:spPr/>
      <dgm:t>
        <a:bodyPr/>
        <a:lstStyle/>
        <a:p>
          <a:endParaRPr lang="el-GR"/>
        </a:p>
      </dgm:t>
    </dgm:pt>
    <dgm:pt modelId="{FDAE918C-D4A7-4563-A2AB-87028C87D312}" type="parTrans" cxnId="{979DD390-078E-4F67-90D8-692609130BC7}">
      <dgm:prSet/>
      <dgm:spPr/>
      <dgm:t>
        <a:bodyPr/>
        <a:lstStyle/>
        <a:p>
          <a:endParaRPr lang="el-GR"/>
        </a:p>
      </dgm:t>
    </dgm:pt>
    <dgm:pt modelId="{3934E550-9A34-45F1-902A-37F6514EFCFC}" type="pres">
      <dgm:prSet presAssocID="{BD719C8F-86B9-464D-84F6-2DB568970A44}" presName="cycleMatrixDiagram" presStyleCnt="0">
        <dgm:presLayoutVars>
          <dgm:chMax val="1"/>
          <dgm:dir/>
          <dgm:animLvl val="lvl"/>
          <dgm:resizeHandles val="exact"/>
        </dgm:presLayoutVars>
      </dgm:prSet>
      <dgm:spPr/>
    </dgm:pt>
    <dgm:pt modelId="{B47A558C-85A0-4800-AE8E-9B8620F1402A}" type="pres">
      <dgm:prSet presAssocID="{BD719C8F-86B9-464D-84F6-2DB568970A44}" presName="children" presStyleCnt="0"/>
      <dgm:spPr/>
    </dgm:pt>
    <dgm:pt modelId="{3D8591C2-3001-4FCE-AAFA-3D926EA53DC0}" type="pres">
      <dgm:prSet presAssocID="{BD719C8F-86B9-464D-84F6-2DB568970A44}" presName="child1group" presStyleCnt="0"/>
      <dgm:spPr/>
    </dgm:pt>
    <dgm:pt modelId="{19558DC7-CE2D-4BDF-B5D9-17FE0C19CCCB}" type="pres">
      <dgm:prSet presAssocID="{BD719C8F-86B9-464D-84F6-2DB568970A44}" presName="child1" presStyleLbl="bgAcc1" presStyleIdx="0" presStyleCnt="4" custScaleX="134390" custScaleY="41685" custLinFactNeighborX="5171" custLinFactNeighborY="-29316"/>
      <dgm:spPr/>
    </dgm:pt>
    <dgm:pt modelId="{859756F6-8707-4ED5-BC65-41746B3B48A6}" type="pres">
      <dgm:prSet presAssocID="{BD719C8F-86B9-464D-84F6-2DB568970A44}" presName="child1Text" presStyleLbl="bgAcc1" presStyleIdx="0" presStyleCnt="4">
        <dgm:presLayoutVars>
          <dgm:bulletEnabled val="1"/>
        </dgm:presLayoutVars>
      </dgm:prSet>
      <dgm:spPr/>
    </dgm:pt>
    <dgm:pt modelId="{1605F250-BC4C-4B03-86D7-55D0DC0428AE}" type="pres">
      <dgm:prSet presAssocID="{BD719C8F-86B9-464D-84F6-2DB568970A44}" presName="child2group" presStyleCnt="0"/>
      <dgm:spPr/>
    </dgm:pt>
    <dgm:pt modelId="{67F8509D-9D24-44EE-8AF0-C4993475A1EA}" type="pres">
      <dgm:prSet presAssocID="{BD719C8F-86B9-464D-84F6-2DB568970A44}" presName="child2" presStyleLbl="bgAcc1" presStyleIdx="1" presStyleCnt="4" custScaleX="136711" custScaleY="36378" custLinFactNeighborX="0" custLinFactNeighborY="-22172"/>
      <dgm:spPr/>
    </dgm:pt>
    <dgm:pt modelId="{1A86B6A6-ADF3-4E93-90BA-16D89B327ACF}" type="pres">
      <dgm:prSet presAssocID="{BD719C8F-86B9-464D-84F6-2DB568970A44}" presName="child2Text" presStyleLbl="bgAcc1" presStyleIdx="1" presStyleCnt="4">
        <dgm:presLayoutVars>
          <dgm:bulletEnabled val="1"/>
        </dgm:presLayoutVars>
      </dgm:prSet>
      <dgm:spPr/>
    </dgm:pt>
    <dgm:pt modelId="{8F6592FA-F94B-4440-80BF-AB4290DEE7BE}" type="pres">
      <dgm:prSet presAssocID="{BD719C8F-86B9-464D-84F6-2DB568970A44}" presName="child3group" presStyleCnt="0"/>
      <dgm:spPr/>
    </dgm:pt>
    <dgm:pt modelId="{BBD3F05E-B8FA-4A86-8203-E9765618BECB}" type="pres">
      <dgm:prSet presAssocID="{BD719C8F-86B9-464D-84F6-2DB568970A44}" presName="child3" presStyleLbl="bgAcc1" presStyleIdx="2" presStyleCnt="4" custScaleX="136654" custScaleY="39832" custLinFactNeighborX="18968" custLinFactNeighborY="923"/>
      <dgm:spPr/>
    </dgm:pt>
    <dgm:pt modelId="{61A4C6E9-6255-4E3A-82C6-C1A78F3923C9}" type="pres">
      <dgm:prSet presAssocID="{BD719C8F-86B9-464D-84F6-2DB568970A44}" presName="child3Text" presStyleLbl="bgAcc1" presStyleIdx="2" presStyleCnt="4">
        <dgm:presLayoutVars>
          <dgm:bulletEnabled val="1"/>
        </dgm:presLayoutVars>
      </dgm:prSet>
      <dgm:spPr/>
    </dgm:pt>
    <dgm:pt modelId="{8B60881C-68E2-4927-87E3-06D6083E230D}" type="pres">
      <dgm:prSet presAssocID="{BD719C8F-86B9-464D-84F6-2DB568970A44}" presName="child4group" presStyleCnt="0"/>
      <dgm:spPr/>
    </dgm:pt>
    <dgm:pt modelId="{9C530C2B-832C-4D0A-86B3-81F12F52777E}" type="pres">
      <dgm:prSet presAssocID="{BD719C8F-86B9-464D-84F6-2DB568970A44}" presName="child4" presStyleLbl="bgAcc1" presStyleIdx="3" presStyleCnt="4" custScaleX="120007" custScaleY="43308"/>
      <dgm:spPr/>
    </dgm:pt>
    <dgm:pt modelId="{31D7B1B3-66B0-44FF-BDE8-AABBEF3E0389}" type="pres">
      <dgm:prSet presAssocID="{BD719C8F-86B9-464D-84F6-2DB568970A44}" presName="child4Text" presStyleLbl="bgAcc1" presStyleIdx="3" presStyleCnt="4">
        <dgm:presLayoutVars>
          <dgm:bulletEnabled val="1"/>
        </dgm:presLayoutVars>
      </dgm:prSet>
      <dgm:spPr/>
    </dgm:pt>
    <dgm:pt modelId="{C905545D-A8CA-40B1-B933-23A434D5C6F4}" type="pres">
      <dgm:prSet presAssocID="{BD719C8F-86B9-464D-84F6-2DB568970A44}" presName="childPlaceholder" presStyleCnt="0"/>
      <dgm:spPr/>
    </dgm:pt>
    <dgm:pt modelId="{40F997D8-AB2C-4FEC-ABEF-105ABC14CAE1}" type="pres">
      <dgm:prSet presAssocID="{BD719C8F-86B9-464D-84F6-2DB568970A44}" presName="circle" presStyleCnt="0"/>
      <dgm:spPr/>
    </dgm:pt>
    <dgm:pt modelId="{76AFCBA9-FBFA-421D-B795-DF50DAB6E94D}" type="pres">
      <dgm:prSet presAssocID="{BD719C8F-86B9-464D-84F6-2DB568970A44}" presName="quadrant1" presStyleLbl="node1" presStyleIdx="0" presStyleCnt="4">
        <dgm:presLayoutVars>
          <dgm:chMax val="1"/>
          <dgm:bulletEnabled val="1"/>
        </dgm:presLayoutVars>
      </dgm:prSet>
      <dgm:spPr/>
    </dgm:pt>
    <dgm:pt modelId="{60F05121-536A-47F6-A125-596A7BA04C8F}" type="pres">
      <dgm:prSet presAssocID="{BD719C8F-86B9-464D-84F6-2DB568970A44}" presName="quadrant2" presStyleLbl="node1" presStyleIdx="1" presStyleCnt="4">
        <dgm:presLayoutVars>
          <dgm:chMax val="1"/>
          <dgm:bulletEnabled val="1"/>
        </dgm:presLayoutVars>
      </dgm:prSet>
      <dgm:spPr/>
    </dgm:pt>
    <dgm:pt modelId="{E55CF370-8A30-4719-BD57-54A6039B6966}" type="pres">
      <dgm:prSet presAssocID="{BD719C8F-86B9-464D-84F6-2DB568970A44}" presName="quadrant3" presStyleLbl="node1" presStyleIdx="2" presStyleCnt="4">
        <dgm:presLayoutVars>
          <dgm:chMax val="1"/>
          <dgm:bulletEnabled val="1"/>
        </dgm:presLayoutVars>
      </dgm:prSet>
      <dgm:spPr/>
    </dgm:pt>
    <dgm:pt modelId="{042A90F4-A8D1-4488-AFAB-E85B7DD49C51}" type="pres">
      <dgm:prSet presAssocID="{BD719C8F-86B9-464D-84F6-2DB568970A44}" presName="quadrant4" presStyleLbl="node1" presStyleIdx="3" presStyleCnt="4">
        <dgm:presLayoutVars>
          <dgm:chMax val="1"/>
          <dgm:bulletEnabled val="1"/>
        </dgm:presLayoutVars>
      </dgm:prSet>
      <dgm:spPr/>
    </dgm:pt>
    <dgm:pt modelId="{8789824D-FD7B-4D40-8818-6BD168F8C2D5}" type="pres">
      <dgm:prSet presAssocID="{BD719C8F-86B9-464D-84F6-2DB568970A44}" presName="quadrantPlaceholder" presStyleCnt="0"/>
      <dgm:spPr/>
    </dgm:pt>
    <dgm:pt modelId="{30AAC104-B05F-43B3-9858-6F86E6F1D31A}" type="pres">
      <dgm:prSet presAssocID="{BD719C8F-86B9-464D-84F6-2DB568970A44}" presName="center1" presStyleLbl="fgShp" presStyleIdx="0" presStyleCnt="2"/>
      <dgm:spPr/>
    </dgm:pt>
    <dgm:pt modelId="{4DC4284E-96F4-45D3-91A9-7AFDEB10F532}" type="pres">
      <dgm:prSet presAssocID="{BD719C8F-86B9-464D-84F6-2DB568970A44}" presName="center2" presStyleLbl="fgShp" presStyleIdx="1" presStyleCnt="2"/>
      <dgm:spPr/>
    </dgm:pt>
  </dgm:ptLst>
  <dgm:cxnLst>
    <dgm:cxn modelId="{3071790D-C88C-4E93-A736-3258902AF191}" type="presOf" srcId="{D20ED10A-1C65-4F36-96BD-5690DE93A798}" destId="{61A4C6E9-6255-4E3A-82C6-C1A78F3923C9}" srcOrd="1" destOrd="0" presId="urn:microsoft.com/office/officeart/2005/8/layout/cycle4"/>
    <dgm:cxn modelId="{5C07D229-0149-47CB-82F1-CC1ACBC66D84}" type="presOf" srcId="{F8C799EF-9A6E-42AD-AA82-D9843CB42FD5}" destId="{859756F6-8707-4ED5-BC65-41746B3B48A6}" srcOrd="1" destOrd="0" presId="urn:microsoft.com/office/officeart/2005/8/layout/cycle4"/>
    <dgm:cxn modelId="{3B99182B-AF07-4966-B7E6-D734033E5ABA}" type="presOf" srcId="{697DDA7B-959C-40C4-A8CD-32B82669389D}" destId="{31D7B1B3-66B0-44FF-BDE8-AABBEF3E0389}" srcOrd="1" destOrd="0" presId="urn:microsoft.com/office/officeart/2005/8/layout/cycle4"/>
    <dgm:cxn modelId="{C72E9930-0108-4ABE-9A80-A0966F81F729}" srcId="{BD719C8F-86B9-464D-84F6-2DB568970A44}" destId="{9EF6C7FB-F412-48C4-A2BD-2726F7FDD971}" srcOrd="3" destOrd="0" parTransId="{5BD9C683-2263-4FB4-BC77-B375B7A39F5E}" sibTransId="{FA9A1FBA-BF98-4567-B8AB-5C4EE2E14B7F}"/>
    <dgm:cxn modelId="{0194293C-0BC0-409F-879D-771A250AC714}" srcId="{D45FEAB9-6A16-48E5-BF0F-7A89C648FEE9}" destId="{D20ED10A-1C65-4F36-96BD-5690DE93A798}" srcOrd="0" destOrd="0" parTransId="{5F7FF17B-D6B6-427F-845F-4C7BE233102F}" sibTransId="{F1D2647B-F6C9-41BB-9CFD-76ED1BC0F932}"/>
    <dgm:cxn modelId="{A44AFA3E-D497-4C6D-B02D-ED9043165EFF}" type="presOf" srcId="{D4FAA956-59D8-41D4-8AD2-74382BD0E259}" destId="{60F05121-536A-47F6-A125-596A7BA04C8F}" srcOrd="0" destOrd="0" presId="urn:microsoft.com/office/officeart/2005/8/layout/cycle4"/>
    <dgm:cxn modelId="{072BED3F-5272-4675-AA4D-E07EA04568C4}" type="presOf" srcId="{BD719C8F-86B9-464D-84F6-2DB568970A44}" destId="{3934E550-9A34-45F1-902A-37F6514EFCFC}" srcOrd="0" destOrd="0" presId="urn:microsoft.com/office/officeart/2005/8/layout/cycle4"/>
    <dgm:cxn modelId="{98DBD86E-66BA-48B6-AC26-A05CA32A84A8}" type="presOf" srcId="{697DDA7B-959C-40C4-A8CD-32B82669389D}" destId="{9C530C2B-832C-4D0A-86B3-81F12F52777E}" srcOrd="0" destOrd="0" presId="urn:microsoft.com/office/officeart/2005/8/layout/cycle4"/>
    <dgm:cxn modelId="{089FD95A-E33B-4AA6-B49B-6A1DE1D4AC1D}" srcId="{D4FAA956-59D8-41D4-8AD2-74382BD0E259}" destId="{322027E3-749C-4F1E-AE7F-D3F30AEDE69C}" srcOrd="0" destOrd="0" parTransId="{CE4AEC82-BB2C-4C59-A86B-12C3BAED00FC}" sibTransId="{43D5B22B-7241-4E8F-8C95-C592AB67B1B2}"/>
    <dgm:cxn modelId="{138C1B84-80A6-4C67-85DA-1F0C2578FBA7}" type="presOf" srcId="{C8034BB0-6919-40B3-B17A-53D98AC81081}" destId="{76AFCBA9-FBFA-421D-B795-DF50DAB6E94D}" srcOrd="0" destOrd="0" presId="urn:microsoft.com/office/officeart/2005/8/layout/cycle4"/>
    <dgm:cxn modelId="{6BDA628A-13C5-42A4-94F6-180E36272F81}" type="presOf" srcId="{D20ED10A-1C65-4F36-96BD-5690DE93A798}" destId="{BBD3F05E-B8FA-4A86-8203-E9765618BECB}" srcOrd="0" destOrd="0" presId="urn:microsoft.com/office/officeart/2005/8/layout/cycle4"/>
    <dgm:cxn modelId="{BD6E2C8B-FE69-414D-BEA4-95031815F6DB}" type="presOf" srcId="{322027E3-749C-4F1E-AE7F-D3F30AEDE69C}" destId="{67F8509D-9D24-44EE-8AF0-C4993475A1EA}" srcOrd="0" destOrd="0" presId="urn:microsoft.com/office/officeart/2005/8/layout/cycle4"/>
    <dgm:cxn modelId="{979DD390-078E-4F67-90D8-692609130BC7}" srcId="{9EF6C7FB-F412-48C4-A2BD-2726F7FDD971}" destId="{697DDA7B-959C-40C4-A8CD-32B82669389D}" srcOrd="0" destOrd="0" parTransId="{FDAE918C-D4A7-4563-A2AB-87028C87D312}" sibTransId="{31844BE1-7D8A-4F4B-B8C9-66386424104D}"/>
    <dgm:cxn modelId="{CB8C1C9E-07CD-4C64-8AD4-7E6344BBBA08}" type="presOf" srcId="{F8C799EF-9A6E-42AD-AA82-D9843CB42FD5}" destId="{19558DC7-CE2D-4BDF-B5D9-17FE0C19CCCB}" srcOrd="0" destOrd="0" presId="urn:microsoft.com/office/officeart/2005/8/layout/cycle4"/>
    <dgm:cxn modelId="{FA93AFA3-4C9F-4F2B-8A1B-B0C1C00882DB}" type="presOf" srcId="{322027E3-749C-4F1E-AE7F-D3F30AEDE69C}" destId="{1A86B6A6-ADF3-4E93-90BA-16D89B327ACF}" srcOrd="1" destOrd="0" presId="urn:microsoft.com/office/officeart/2005/8/layout/cycle4"/>
    <dgm:cxn modelId="{227726B0-2F65-4E29-BE6F-BC07A3ECEB96}" srcId="{C8034BB0-6919-40B3-B17A-53D98AC81081}" destId="{F8C799EF-9A6E-42AD-AA82-D9843CB42FD5}" srcOrd="0" destOrd="0" parTransId="{4C7633C1-66EE-4343-A119-222D36EAF0E7}" sibTransId="{0B880167-5A14-46C5-815D-4258B8945442}"/>
    <dgm:cxn modelId="{DA58A8BC-252D-45B6-8F39-D02D5D8E1904}" type="presOf" srcId="{9EF6C7FB-F412-48C4-A2BD-2726F7FDD971}" destId="{042A90F4-A8D1-4488-AFAB-E85B7DD49C51}" srcOrd="0" destOrd="0" presId="urn:microsoft.com/office/officeart/2005/8/layout/cycle4"/>
    <dgm:cxn modelId="{0A7DB6CE-0C5A-4648-B67C-CF442321DFFF}" srcId="{BD719C8F-86B9-464D-84F6-2DB568970A44}" destId="{D4FAA956-59D8-41D4-8AD2-74382BD0E259}" srcOrd="1" destOrd="0" parTransId="{72BBF6BC-D135-49F5-B5C5-2BE505B4D6F1}" sibTransId="{E024F755-B614-4BAC-82F4-6796149827FB}"/>
    <dgm:cxn modelId="{5CEE2DE1-F7F2-4786-B710-41B0E27759F2}" srcId="{BD719C8F-86B9-464D-84F6-2DB568970A44}" destId="{C8034BB0-6919-40B3-B17A-53D98AC81081}" srcOrd="0" destOrd="0" parTransId="{DE69141C-7DD8-41C7-8290-3A12E7A813A5}" sibTransId="{3F30A0F2-E0DA-43D2-A0F6-17D89EF5ADC9}"/>
    <dgm:cxn modelId="{8347ECF5-3955-4D62-8FF8-95168ACE4E5D}" type="presOf" srcId="{D45FEAB9-6A16-48E5-BF0F-7A89C648FEE9}" destId="{E55CF370-8A30-4719-BD57-54A6039B6966}" srcOrd="0" destOrd="0" presId="urn:microsoft.com/office/officeart/2005/8/layout/cycle4"/>
    <dgm:cxn modelId="{903FFFFD-CC94-4A38-A2BF-A2134B402D8A}" srcId="{BD719C8F-86B9-464D-84F6-2DB568970A44}" destId="{D45FEAB9-6A16-48E5-BF0F-7A89C648FEE9}" srcOrd="2" destOrd="0" parTransId="{63081FCF-F124-464F-AD7E-70CCA6AA2572}" sibTransId="{599CCDD7-B27E-4718-A8B7-787DD3406D21}"/>
    <dgm:cxn modelId="{7B9AE155-64B9-4663-982D-03C2E352DA3B}" type="presParOf" srcId="{3934E550-9A34-45F1-902A-37F6514EFCFC}" destId="{B47A558C-85A0-4800-AE8E-9B8620F1402A}" srcOrd="0" destOrd="0" presId="urn:microsoft.com/office/officeart/2005/8/layout/cycle4"/>
    <dgm:cxn modelId="{732E9905-D381-4AE1-949A-CE5C015B6B0F}" type="presParOf" srcId="{B47A558C-85A0-4800-AE8E-9B8620F1402A}" destId="{3D8591C2-3001-4FCE-AAFA-3D926EA53DC0}" srcOrd="0" destOrd="0" presId="urn:microsoft.com/office/officeart/2005/8/layout/cycle4"/>
    <dgm:cxn modelId="{D2DB3EB7-1AA6-4A15-ADA9-8A5207FF25C0}" type="presParOf" srcId="{3D8591C2-3001-4FCE-AAFA-3D926EA53DC0}" destId="{19558DC7-CE2D-4BDF-B5D9-17FE0C19CCCB}" srcOrd="0" destOrd="0" presId="urn:microsoft.com/office/officeart/2005/8/layout/cycle4"/>
    <dgm:cxn modelId="{ADF10E54-1681-4784-9921-F78E00F6ECB7}" type="presParOf" srcId="{3D8591C2-3001-4FCE-AAFA-3D926EA53DC0}" destId="{859756F6-8707-4ED5-BC65-41746B3B48A6}" srcOrd="1" destOrd="0" presId="urn:microsoft.com/office/officeart/2005/8/layout/cycle4"/>
    <dgm:cxn modelId="{B0CE50FD-2718-400A-A9AE-CA530D2B418E}" type="presParOf" srcId="{B47A558C-85A0-4800-AE8E-9B8620F1402A}" destId="{1605F250-BC4C-4B03-86D7-55D0DC0428AE}" srcOrd="1" destOrd="0" presId="urn:microsoft.com/office/officeart/2005/8/layout/cycle4"/>
    <dgm:cxn modelId="{B6FB9BBD-73D2-4B82-A526-6F12060C74DA}" type="presParOf" srcId="{1605F250-BC4C-4B03-86D7-55D0DC0428AE}" destId="{67F8509D-9D24-44EE-8AF0-C4993475A1EA}" srcOrd="0" destOrd="0" presId="urn:microsoft.com/office/officeart/2005/8/layout/cycle4"/>
    <dgm:cxn modelId="{29D1C6AB-A654-4B45-90AC-6C58941E39B3}" type="presParOf" srcId="{1605F250-BC4C-4B03-86D7-55D0DC0428AE}" destId="{1A86B6A6-ADF3-4E93-90BA-16D89B327ACF}" srcOrd="1" destOrd="0" presId="urn:microsoft.com/office/officeart/2005/8/layout/cycle4"/>
    <dgm:cxn modelId="{7138F138-B7B9-4458-8785-3F0FDDF0039F}" type="presParOf" srcId="{B47A558C-85A0-4800-AE8E-9B8620F1402A}" destId="{8F6592FA-F94B-4440-80BF-AB4290DEE7BE}" srcOrd="2" destOrd="0" presId="urn:microsoft.com/office/officeart/2005/8/layout/cycle4"/>
    <dgm:cxn modelId="{3D31A2C0-2CB9-4467-900C-4C650B30FA29}" type="presParOf" srcId="{8F6592FA-F94B-4440-80BF-AB4290DEE7BE}" destId="{BBD3F05E-B8FA-4A86-8203-E9765618BECB}" srcOrd="0" destOrd="0" presId="urn:microsoft.com/office/officeart/2005/8/layout/cycle4"/>
    <dgm:cxn modelId="{67CB06F6-8DB0-4585-AB9D-070EF8FB369D}" type="presParOf" srcId="{8F6592FA-F94B-4440-80BF-AB4290DEE7BE}" destId="{61A4C6E9-6255-4E3A-82C6-C1A78F3923C9}" srcOrd="1" destOrd="0" presId="urn:microsoft.com/office/officeart/2005/8/layout/cycle4"/>
    <dgm:cxn modelId="{4851DA8A-E2D0-4B69-B875-39643E27A0BC}" type="presParOf" srcId="{B47A558C-85A0-4800-AE8E-9B8620F1402A}" destId="{8B60881C-68E2-4927-87E3-06D6083E230D}" srcOrd="3" destOrd="0" presId="urn:microsoft.com/office/officeart/2005/8/layout/cycle4"/>
    <dgm:cxn modelId="{B0C5CB40-AA59-45B9-B2B3-EDAA3096165F}" type="presParOf" srcId="{8B60881C-68E2-4927-87E3-06D6083E230D}" destId="{9C530C2B-832C-4D0A-86B3-81F12F52777E}" srcOrd="0" destOrd="0" presId="urn:microsoft.com/office/officeart/2005/8/layout/cycle4"/>
    <dgm:cxn modelId="{6758E315-1A23-4F3C-B821-5FE28CEC0F37}" type="presParOf" srcId="{8B60881C-68E2-4927-87E3-06D6083E230D}" destId="{31D7B1B3-66B0-44FF-BDE8-AABBEF3E0389}" srcOrd="1" destOrd="0" presId="urn:microsoft.com/office/officeart/2005/8/layout/cycle4"/>
    <dgm:cxn modelId="{9B3FC673-02EC-4EAD-9F2D-9FA7ED671533}" type="presParOf" srcId="{B47A558C-85A0-4800-AE8E-9B8620F1402A}" destId="{C905545D-A8CA-40B1-B933-23A434D5C6F4}" srcOrd="4" destOrd="0" presId="urn:microsoft.com/office/officeart/2005/8/layout/cycle4"/>
    <dgm:cxn modelId="{CE84DAFE-B9C7-4AE2-83E6-16DAB04496A7}" type="presParOf" srcId="{3934E550-9A34-45F1-902A-37F6514EFCFC}" destId="{40F997D8-AB2C-4FEC-ABEF-105ABC14CAE1}" srcOrd="1" destOrd="0" presId="urn:microsoft.com/office/officeart/2005/8/layout/cycle4"/>
    <dgm:cxn modelId="{47887D4A-67C0-4E19-9005-409DA8ADA7D0}" type="presParOf" srcId="{40F997D8-AB2C-4FEC-ABEF-105ABC14CAE1}" destId="{76AFCBA9-FBFA-421D-B795-DF50DAB6E94D}" srcOrd="0" destOrd="0" presId="urn:microsoft.com/office/officeart/2005/8/layout/cycle4"/>
    <dgm:cxn modelId="{A161A357-629F-4539-8CDF-A20B2293D549}" type="presParOf" srcId="{40F997D8-AB2C-4FEC-ABEF-105ABC14CAE1}" destId="{60F05121-536A-47F6-A125-596A7BA04C8F}" srcOrd="1" destOrd="0" presId="urn:microsoft.com/office/officeart/2005/8/layout/cycle4"/>
    <dgm:cxn modelId="{22E57A52-FD1D-4F99-822C-CAD6BEDE5400}" type="presParOf" srcId="{40F997D8-AB2C-4FEC-ABEF-105ABC14CAE1}" destId="{E55CF370-8A30-4719-BD57-54A6039B6966}" srcOrd="2" destOrd="0" presId="urn:microsoft.com/office/officeart/2005/8/layout/cycle4"/>
    <dgm:cxn modelId="{0A15521C-07A2-452D-ACF5-2D3CB855F7DF}" type="presParOf" srcId="{40F997D8-AB2C-4FEC-ABEF-105ABC14CAE1}" destId="{042A90F4-A8D1-4488-AFAB-E85B7DD49C51}" srcOrd="3" destOrd="0" presId="urn:microsoft.com/office/officeart/2005/8/layout/cycle4"/>
    <dgm:cxn modelId="{C2B60D6B-24E2-4D26-AA35-FAF817B069C2}" type="presParOf" srcId="{40F997D8-AB2C-4FEC-ABEF-105ABC14CAE1}" destId="{8789824D-FD7B-4D40-8818-6BD168F8C2D5}" srcOrd="4" destOrd="0" presId="urn:microsoft.com/office/officeart/2005/8/layout/cycle4"/>
    <dgm:cxn modelId="{35D9FEC3-8C83-49D0-BA82-B87F91C396D3}" type="presParOf" srcId="{3934E550-9A34-45F1-902A-37F6514EFCFC}" destId="{30AAC104-B05F-43B3-9858-6F86E6F1D31A}" srcOrd="2" destOrd="0" presId="urn:microsoft.com/office/officeart/2005/8/layout/cycle4"/>
    <dgm:cxn modelId="{83E392E5-3864-4D3A-B504-832270B25922}" type="presParOf" srcId="{3934E550-9A34-45F1-902A-37F6514EFCFC}" destId="{4DC4284E-96F4-45D3-91A9-7AFDEB10F532}" srcOrd="3" destOrd="0" presId="urn:microsoft.com/office/officeart/2005/8/layout/cycle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3F05E-B8FA-4A86-8203-E9765618BECB}">
      <dsp:nvSpPr>
        <dsp:cNvPr id="0" name=""/>
        <dsp:cNvSpPr/>
      </dsp:nvSpPr>
      <dsp:spPr>
        <a:xfrm>
          <a:off x="10158371" y="7604167"/>
          <a:ext cx="6587786" cy="124386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600200">
            <a:lnSpc>
              <a:spcPct val="90000"/>
            </a:lnSpc>
            <a:spcBef>
              <a:spcPct val="0"/>
            </a:spcBef>
            <a:spcAft>
              <a:spcPct val="15000"/>
            </a:spcAft>
            <a:buChar char="•"/>
          </a:pPr>
          <a:r>
            <a:rPr lang="el-GR" sz="3600" b="1" kern="1200" dirty="0">
              <a:solidFill>
                <a:schemeClr val="bg2">
                  <a:lumMod val="25000"/>
                </a:schemeClr>
              </a:solidFill>
              <a:latin typeface="Times New Roman" panose="02020603050405020304" pitchFamily="18" charset="0"/>
              <a:cs typeface="Times New Roman" panose="02020603050405020304" pitchFamily="18" charset="0"/>
            </a:rPr>
            <a:t>Διαταραχές ύπνου</a:t>
          </a:r>
        </a:p>
      </dsp:txBody>
      <dsp:txXfrm>
        <a:off x="12162031" y="7942456"/>
        <a:ext cx="4556802" cy="878248"/>
      </dsp:txXfrm>
    </dsp:sp>
    <dsp:sp modelId="{9C530C2B-832C-4D0A-86B3-81F12F52777E}">
      <dsp:nvSpPr>
        <dsp:cNvPr id="0" name=""/>
        <dsp:cNvSpPr/>
      </dsp:nvSpPr>
      <dsp:spPr>
        <a:xfrm>
          <a:off x="1779743" y="7521070"/>
          <a:ext cx="5785271" cy="135240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600200">
            <a:lnSpc>
              <a:spcPct val="90000"/>
            </a:lnSpc>
            <a:spcBef>
              <a:spcPct val="0"/>
            </a:spcBef>
            <a:spcAft>
              <a:spcPct val="15000"/>
            </a:spcAft>
            <a:buChar char="•"/>
          </a:pPr>
          <a:r>
            <a:rPr lang="el-GR" sz="3600" b="1" kern="1200" dirty="0">
              <a:solidFill>
                <a:schemeClr val="accent1">
                  <a:lumMod val="75000"/>
                </a:schemeClr>
              </a:solidFill>
              <a:latin typeface="Times New Roman" panose="02020603050405020304" pitchFamily="18" charset="0"/>
              <a:cs typeface="Times New Roman" panose="02020603050405020304" pitchFamily="18" charset="0"/>
            </a:rPr>
            <a:t>Χρήση ουσιών</a:t>
          </a:r>
        </a:p>
      </dsp:txBody>
      <dsp:txXfrm>
        <a:off x="1809451" y="7888880"/>
        <a:ext cx="3990274" cy="954891"/>
      </dsp:txXfrm>
    </dsp:sp>
    <dsp:sp modelId="{67F8509D-9D24-44EE-8AF0-C4993475A1EA}">
      <dsp:nvSpPr>
        <dsp:cNvPr id="0" name=""/>
        <dsp:cNvSpPr/>
      </dsp:nvSpPr>
      <dsp:spPr>
        <a:xfrm>
          <a:off x="9242592" y="301003"/>
          <a:ext cx="6590534" cy="113600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600200">
            <a:lnSpc>
              <a:spcPct val="90000"/>
            </a:lnSpc>
            <a:spcBef>
              <a:spcPct val="0"/>
            </a:spcBef>
            <a:spcAft>
              <a:spcPct val="15000"/>
            </a:spcAft>
            <a:buChar char="•"/>
          </a:pPr>
          <a:r>
            <a:rPr lang="el-GR" sz="3600" b="1" kern="1200" dirty="0">
              <a:solidFill>
                <a:schemeClr val="accent1">
                  <a:lumMod val="75000"/>
                </a:schemeClr>
              </a:solidFill>
              <a:latin typeface="Times New Roman" panose="02020603050405020304" pitchFamily="18" charset="0"/>
              <a:cs typeface="Times New Roman" panose="02020603050405020304" pitchFamily="18" charset="0"/>
            </a:rPr>
            <a:t>Καταθλιπτική συμπτωματολογία</a:t>
          </a:r>
        </a:p>
      </dsp:txBody>
      <dsp:txXfrm>
        <a:off x="11244706" y="325957"/>
        <a:ext cx="4563466" cy="802093"/>
      </dsp:txXfrm>
    </dsp:sp>
    <dsp:sp modelId="{19558DC7-CE2D-4BDF-B5D9-17FE0C19CCCB}">
      <dsp:nvSpPr>
        <dsp:cNvPr id="0" name=""/>
        <dsp:cNvSpPr/>
      </dsp:nvSpPr>
      <dsp:spPr>
        <a:xfrm>
          <a:off x="1682339" y="0"/>
          <a:ext cx="6478644" cy="130172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600200">
            <a:lnSpc>
              <a:spcPct val="90000"/>
            </a:lnSpc>
            <a:spcBef>
              <a:spcPct val="0"/>
            </a:spcBef>
            <a:spcAft>
              <a:spcPct val="15000"/>
            </a:spcAft>
            <a:buChar char="•"/>
          </a:pPr>
          <a:r>
            <a:rPr lang="el-GR" sz="3600" b="1" kern="1200" dirty="0">
              <a:solidFill>
                <a:schemeClr val="accent1">
                  <a:lumMod val="75000"/>
                </a:schemeClr>
              </a:solidFill>
              <a:latin typeface="Times New Roman" panose="02020603050405020304" pitchFamily="18" charset="0"/>
              <a:cs typeface="Times New Roman" panose="02020603050405020304" pitchFamily="18" charset="0"/>
            </a:rPr>
            <a:t>Αγχώδη συμπτωματολογία</a:t>
          </a:r>
        </a:p>
      </dsp:txBody>
      <dsp:txXfrm>
        <a:off x="1710934" y="28595"/>
        <a:ext cx="4477860" cy="919105"/>
      </dsp:txXfrm>
    </dsp:sp>
    <dsp:sp modelId="{76AFCBA9-FBFA-421D-B795-DF50DAB6E94D}">
      <dsp:nvSpPr>
        <dsp:cNvPr id="0" name=""/>
        <dsp:cNvSpPr/>
      </dsp:nvSpPr>
      <dsp:spPr>
        <a:xfrm>
          <a:off x="4310005" y="556243"/>
          <a:ext cx="4225500" cy="4225500"/>
        </a:xfrm>
        <a:prstGeom prst="pieWedge">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b="1" kern="1200" dirty="0">
              <a:solidFill>
                <a:schemeClr val="accent1">
                  <a:lumMod val="75000"/>
                </a:schemeClr>
              </a:solidFill>
              <a:latin typeface="Times New Roman" panose="02020603050405020304" pitchFamily="18" charset="0"/>
              <a:cs typeface="Times New Roman" panose="02020603050405020304" pitchFamily="18" charset="0"/>
            </a:rPr>
            <a:t>Κυρίαρχους ψυχολογικούς μηχανισμούς άμυνας</a:t>
          </a:r>
        </a:p>
      </dsp:txBody>
      <dsp:txXfrm>
        <a:off x="5547625" y="1793863"/>
        <a:ext cx="2987880" cy="2987880"/>
      </dsp:txXfrm>
    </dsp:sp>
    <dsp:sp modelId="{60F05121-536A-47F6-A125-596A7BA04C8F}">
      <dsp:nvSpPr>
        <dsp:cNvPr id="0" name=""/>
        <dsp:cNvSpPr/>
      </dsp:nvSpPr>
      <dsp:spPr>
        <a:xfrm rot="5400000">
          <a:off x="8730678" y="556243"/>
          <a:ext cx="4225500" cy="4225500"/>
        </a:xfrm>
        <a:prstGeom prst="pieWedge">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b="1" kern="1200" dirty="0">
              <a:solidFill>
                <a:schemeClr val="accent1">
                  <a:lumMod val="75000"/>
                </a:schemeClr>
              </a:solidFill>
              <a:latin typeface="Times New Roman" panose="02020603050405020304" pitchFamily="18" charset="0"/>
              <a:cs typeface="Times New Roman" panose="02020603050405020304" pitchFamily="18" charset="0"/>
            </a:rPr>
            <a:t>Αλλαγές στις συνθήκες ζωής μετά τον θάνατο</a:t>
          </a:r>
        </a:p>
      </dsp:txBody>
      <dsp:txXfrm rot="-5400000">
        <a:off x="8730678" y="1793863"/>
        <a:ext cx="2987880" cy="2987880"/>
      </dsp:txXfrm>
    </dsp:sp>
    <dsp:sp modelId="{E55CF370-8A30-4719-BD57-54A6039B6966}">
      <dsp:nvSpPr>
        <dsp:cNvPr id="0" name=""/>
        <dsp:cNvSpPr/>
      </dsp:nvSpPr>
      <dsp:spPr>
        <a:xfrm rot="10800000">
          <a:off x="8730678" y="4976917"/>
          <a:ext cx="4225500" cy="4225500"/>
        </a:xfrm>
        <a:prstGeom prst="pieWedge">
          <a:avLst/>
        </a:prstGeom>
        <a:solidFill>
          <a:srgbClr val="CCE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b="1" kern="1200" dirty="0">
              <a:solidFill>
                <a:schemeClr val="accent1">
                  <a:lumMod val="75000"/>
                </a:schemeClr>
              </a:solidFill>
              <a:latin typeface="Times New Roman" panose="02020603050405020304" pitchFamily="18" charset="0"/>
              <a:cs typeface="Times New Roman" panose="02020603050405020304" pitchFamily="18" charset="0"/>
            </a:rPr>
            <a:t>Αμυντικές αντιδράσεις στην εσωτερίκευση του </a:t>
          </a:r>
          <a:r>
            <a:rPr lang="el-GR" sz="3200" b="1" kern="1200" dirty="0" err="1">
              <a:solidFill>
                <a:schemeClr val="accent1">
                  <a:lumMod val="75000"/>
                </a:schemeClr>
              </a:solidFill>
              <a:latin typeface="Times New Roman" panose="02020603050405020304" pitchFamily="18" charset="0"/>
              <a:cs typeface="Times New Roman" panose="02020603050405020304" pitchFamily="18" charset="0"/>
            </a:rPr>
            <a:t>θανόντα</a:t>
          </a:r>
          <a:endParaRPr lang="el-GR" sz="3200" b="1" kern="1200" dirty="0">
            <a:solidFill>
              <a:schemeClr val="accent1">
                <a:lumMod val="75000"/>
              </a:schemeClr>
            </a:solidFill>
            <a:latin typeface="Times New Roman" panose="02020603050405020304" pitchFamily="18" charset="0"/>
            <a:cs typeface="Times New Roman" panose="02020603050405020304" pitchFamily="18" charset="0"/>
          </a:endParaRPr>
        </a:p>
      </dsp:txBody>
      <dsp:txXfrm rot="10800000">
        <a:off x="8730678" y="4976917"/>
        <a:ext cx="2987880" cy="2987880"/>
      </dsp:txXfrm>
    </dsp:sp>
    <dsp:sp modelId="{042A90F4-A8D1-4488-AFAB-E85B7DD49C51}">
      <dsp:nvSpPr>
        <dsp:cNvPr id="0" name=""/>
        <dsp:cNvSpPr/>
      </dsp:nvSpPr>
      <dsp:spPr>
        <a:xfrm rot="16200000">
          <a:off x="4310005" y="4976917"/>
          <a:ext cx="4225500" cy="4225500"/>
        </a:xfrm>
        <a:prstGeom prst="pieWedge">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b="1" kern="1200" dirty="0">
              <a:solidFill>
                <a:schemeClr val="accent1">
                  <a:lumMod val="75000"/>
                </a:schemeClr>
              </a:solidFill>
              <a:latin typeface="Times New Roman" panose="02020603050405020304" pitchFamily="18" charset="0"/>
              <a:cs typeface="Times New Roman" panose="02020603050405020304" pitchFamily="18" charset="0"/>
            </a:rPr>
            <a:t>Γεγονότα ζωής στο παρελθόν των </a:t>
          </a:r>
          <a:r>
            <a:rPr lang="el-GR" sz="3200" b="1" kern="1200" dirty="0" err="1">
              <a:solidFill>
                <a:schemeClr val="accent1">
                  <a:lumMod val="75000"/>
                </a:schemeClr>
              </a:solidFill>
              <a:latin typeface="Times New Roman" panose="02020603050405020304" pitchFamily="18" charset="0"/>
              <a:cs typeface="Times New Roman" panose="02020603050405020304" pitchFamily="18" charset="0"/>
            </a:rPr>
            <a:t>πενθούντων</a:t>
          </a:r>
          <a:endParaRPr lang="el-GR" sz="3200" b="1" kern="1200" dirty="0">
            <a:solidFill>
              <a:schemeClr val="accent1">
                <a:lumMod val="75000"/>
              </a:schemeClr>
            </a:solidFill>
            <a:latin typeface="Times New Roman" panose="02020603050405020304" pitchFamily="18" charset="0"/>
            <a:cs typeface="Times New Roman" panose="02020603050405020304" pitchFamily="18" charset="0"/>
          </a:endParaRPr>
        </a:p>
      </dsp:txBody>
      <dsp:txXfrm rot="5400000">
        <a:off x="5547625" y="4976917"/>
        <a:ext cx="2987880" cy="2987880"/>
      </dsp:txXfrm>
    </dsp:sp>
    <dsp:sp modelId="{30AAC104-B05F-43B3-9858-6F86E6F1D31A}">
      <dsp:nvSpPr>
        <dsp:cNvPr id="0" name=""/>
        <dsp:cNvSpPr/>
      </dsp:nvSpPr>
      <dsp:spPr>
        <a:xfrm>
          <a:off x="7903632" y="4001051"/>
          <a:ext cx="1458919" cy="1268625"/>
        </a:xfrm>
        <a:prstGeom prst="circularArrow">
          <a:avLst/>
        </a:prstGeom>
        <a:gradFill rotWithShape="0">
          <a:gsLst>
            <a:gs pos="0">
              <a:schemeClr val="accent1">
                <a:tint val="60000"/>
                <a:hueOff val="0"/>
                <a:satOff val="0"/>
                <a:lumOff val="0"/>
                <a:alphaOff val="0"/>
                <a:tint val="64000"/>
                <a:lumMod val="118000"/>
              </a:schemeClr>
            </a:gs>
            <a:gs pos="100000">
              <a:schemeClr val="accent1">
                <a:tint val="60000"/>
                <a:hueOff val="0"/>
                <a:satOff val="0"/>
                <a:lumOff val="0"/>
                <a:alphaOff val="0"/>
                <a:tint val="92000"/>
                <a:alpha val="100000"/>
                <a:lumMod val="110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DC4284E-96F4-45D3-91A9-7AFDEB10F532}">
      <dsp:nvSpPr>
        <dsp:cNvPr id="0" name=""/>
        <dsp:cNvSpPr/>
      </dsp:nvSpPr>
      <dsp:spPr>
        <a:xfrm rot="10800000">
          <a:off x="7903632" y="4488984"/>
          <a:ext cx="1458919" cy="1268625"/>
        </a:xfrm>
        <a:prstGeom prst="circularArrow">
          <a:avLst/>
        </a:prstGeom>
        <a:gradFill rotWithShape="0">
          <a:gsLst>
            <a:gs pos="0">
              <a:schemeClr val="accent1">
                <a:tint val="60000"/>
                <a:hueOff val="0"/>
                <a:satOff val="0"/>
                <a:lumOff val="0"/>
                <a:alphaOff val="0"/>
                <a:tint val="64000"/>
                <a:lumMod val="118000"/>
              </a:schemeClr>
            </a:gs>
            <a:gs pos="100000">
              <a:schemeClr val="accent1">
                <a:tint val="60000"/>
                <a:hueOff val="0"/>
                <a:satOff val="0"/>
                <a:lumOff val="0"/>
                <a:alphaOff val="0"/>
                <a:tint val="92000"/>
                <a:alpha val="100000"/>
                <a:lumMod val="110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C12A0-EF47-4780-976D-9F75868F4DB3}" type="datetimeFigureOut">
              <a:rPr lang="el-GR" smtClean="0"/>
              <a:t>22/4/2026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2CEB9-096F-4055-AF55-4E810833C504}" type="slidenum">
              <a:rPr lang="el-GR" smtClean="0"/>
              <a:t>‹#›</a:t>
            </a:fld>
            <a:endParaRPr lang="el-GR"/>
          </a:p>
        </p:txBody>
      </p:sp>
    </p:spTree>
    <p:extLst>
      <p:ext uri="{BB962C8B-B14F-4D97-AF65-F5344CB8AC3E}">
        <p14:creationId xmlns:p14="http://schemas.microsoft.com/office/powerpoint/2010/main" val="363582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562CEB9-096F-4055-AF55-4E810833C504}" type="slidenum">
              <a:rPr lang="el-GR" smtClean="0"/>
              <a:t>4</a:t>
            </a:fld>
            <a:endParaRPr lang="el-GR"/>
          </a:p>
        </p:txBody>
      </p:sp>
    </p:spTree>
    <p:extLst>
      <p:ext uri="{BB962C8B-B14F-4D97-AF65-F5344CB8AC3E}">
        <p14:creationId xmlns:p14="http://schemas.microsoft.com/office/powerpoint/2010/main" val="2261749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4" name="Group 13"/>
          <p:cNvGrpSpPr/>
          <p:nvPr/>
        </p:nvGrpSpPr>
        <p:grpSpPr>
          <a:xfrm>
            <a:off x="-4168" y="1"/>
            <a:ext cx="32004993" cy="18009994"/>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3031456" y="5511313"/>
            <a:ext cx="23165054" cy="7028206"/>
          </a:xfrm>
          <a:prstGeom prst="rect">
            <a:avLst/>
          </a:prstGeom>
        </p:spPr>
        <p:txBody>
          <a:bodyPr anchor="b"/>
          <a:lstStyle>
            <a:lvl1pPr>
              <a:defRPr sz="14173"/>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31456" y="12539517"/>
            <a:ext cx="23165054" cy="2261028"/>
          </a:xfrm>
        </p:spPr>
        <p:txBody>
          <a:bodyPr anchor="t"/>
          <a:lstStyle>
            <a:lvl1pPr marL="0" indent="0" algn="l">
              <a:buNone/>
              <a:defRPr cap="all">
                <a:solidFill>
                  <a:schemeClr val="tx2">
                    <a:lumMod val="40000"/>
                    <a:lumOff val="60000"/>
                  </a:schemeClr>
                </a:solidFill>
              </a:defRPr>
            </a:lvl1pPr>
            <a:lvl2pPr marL="1200013" indent="0" algn="ctr">
              <a:buNone/>
              <a:defRPr>
                <a:solidFill>
                  <a:schemeClr val="tx1">
                    <a:tint val="75000"/>
                  </a:schemeClr>
                </a:solidFill>
              </a:defRPr>
            </a:lvl2pPr>
            <a:lvl3pPr marL="2400026" indent="0" algn="ctr">
              <a:buNone/>
              <a:defRPr>
                <a:solidFill>
                  <a:schemeClr val="tx1">
                    <a:tint val="75000"/>
                  </a:schemeClr>
                </a:solidFill>
              </a:defRPr>
            </a:lvl3pPr>
            <a:lvl4pPr marL="3600039" indent="0" algn="ctr">
              <a:buNone/>
              <a:defRPr>
                <a:solidFill>
                  <a:schemeClr val="tx1">
                    <a:tint val="75000"/>
                  </a:schemeClr>
                </a:solidFill>
              </a:defRPr>
            </a:lvl4pPr>
            <a:lvl5pPr marL="4800051" indent="0" algn="ctr">
              <a:buNone/>
              <a:defRPr>
                <a:solidFill>
                  <a:schemeClr val="tx1">
                    <a:tint val="75000"/>
                  </a:schemeClr>
                </a:solidFill>
              </a:defRPr>
            </a:lvl5pPr>
            <a:lvl6pPr marL="6000064" indent="0" algn="ctr">
              <a:buNone/>
              <a:defRPr>
                <a:solidFill>
                  <a:schemeClr val="tx1">
                    <a:tint val="75000"/>
                  </a:schemeClr>
                </a:solidFill>
              </a:defRPr>
            </a:lvl6pPr>
            <a:lvl7pPr marL="7200077" indent="0" algn="ctr">
              <a:buNone/>
              <a:defRPr>
                <a:solidFill>
                  <a:schemeClr val="tx1">
                    <a:tint val="75000"/>
                  </a:schemeClr>
                </a:solidFill>
              </a:defRPr>
            </a:lvl7pPr>
            <a:lvl8pPr marL="8400090" indent="0" algn="ctr">
              <a:buNone/>
              <a:defRPr>
                <a:solidFill>
                  <a:schemeClr val="tx1">
                    <a:tint val="75000"/>
                  </a:schemeClr>
                </a:solidFill>
              </a:defRPr>
            </a:lvl8pPr>
            <a:lvl9pPr marL="9600103"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rot="5400000">
            <a:off x="26664674" y="4704179"/>
            <a:ext cx="2600093" cy="800018"/>
          </a:xfrm>
        </p:spPr>
        <p:txBody>
          <a:bodyPr/>
          <a:lstStyle>
            <a:lvl1pPr algn="l">
              <a:defRPr b="0">
                <a:solidFill>
                  <a:schemeClr val="bg1"/>
                </a:solidFill>
              </a:defRPr>
            </a:lvl1pPr>
          </a:lstStyle>
          <a:p>
            <a:fld id="{5923F103-BC34-4FE4-A40E-EDDEECFDA5D0}" type="datetimeFigureOut">
              <a:rPr lang="en-US" smtClean="0"/>
              <a:pPr/>
              <a:t>4/22/2026</a:t>
            </a:fld>
            <a:endParaRPr lang="en-US" dirty="0"/>
          </a:p>
        </p:txBody>
      </p:sp>
      <p:sp>
        <p:nvSpPr>
          <p:cNvPr id="5" name="Footer Placeholder 4"/>
          <p:cNvSpPr>
            <a:spLocks noGrp="1"/>
          </p:cNvSpPr>
          <p:nvPr>
            <p:ph type="ftr" sz="quarter" idx="11"/>
          </p:nvPr>
        </p:nvSpPr>
        <p:spPr>
          <a:xfrm rot="5400000">
            <a:off x="23496550" y="8472317"/>
            <a:ext cx="10152374" cy="816021"/>
          </a:xfrm>
        </p:spPr>
        <p:txBody>
          <a:bodyPr/>
          <a:lstStyle>
            <a:lvl1pPr>
              <a:defRPr sz="2625" b="0">
                <a:solidFill>
                  <a:schemeClr val="bg1"/>
                </a:solidFill>
              </a:defRPr>
            </a:lvl1pPr>
          </a:lstStyle>
          <a:p>
            <a:endParaRPr lang="en-US" dirty="0"/>
          </a:p>
        </p:txBody>
      </p:sp>
      <p:sp>
        <p:nvSpPr>
          <p:cNvPr id="8" name="Rectangle 7"/>
          <p:cNvSpPr/>
          <p:nvPr/>
        </p:nvSpPr>
        <p:spPr>
          <a:xfrm>
            <a:off x="27396539" y="0"/>
            <a:ext cx="1800046" cy="300011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27168702" y="768029"/>
            <a:ext cx="2200054" cy="2015001"/>
          </a:xfrm>
        </p:spPr>
        <p:txBody>
          <a:bodyPr/>
          <a:lstStyle>
            <a:lvl1pPr>
              <a:defRPr sz="7349"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077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Πανοραμική εικόνα με λεζάντα">
    <p:spTree>
      <p:nvGrpSpPr>
        <p:cNvPr id="1" name=""/>
        <p:cNvGrpSpPr/>
        <p:nvPr/>
      </p:nvGrpSpPr>
      <p:grpSpPr>
        <a:xfrm>
          <a:off x="0" y="0"/>
          <a:ext cx="0" cy="0"/>
          <a:chOff x="0" y="0"/>
          <a:chExt cx="0" cy="0"/>
        </a:xfrm>
      </p:grpSpPr>
      <p:grpSp>
        <p:nvGrpSpPr>
          <p:cNvPr id="17" name="Group 16"/>
          <p:cNvGrpSpPr/>
          <p:nvPr/>
        </p:nvGrpSpPr>
        <p:grpSpPr>
          <a:xfrm>
            <a:off x="-4168" y="1"/>
            <a:ext cx="32004993" cy="18009994"/>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3031463" y="13044908"/>
            <a:ext cx="23165051" cy="1487556"/>
          </a:xfrm>
          <a:prstGeom prst="rect">
            <a:avLst/>
          </a:prstGeom>
        </p:spPr>
        <p:txBody>
          <a:bodyPr anchor="b">
            <a:normAutofit/>
          </a:bodyPr>
          <a:lstStyle>
            <a:lvl1pPr algn="l">
              <a:defRPr sz="6299"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031456" y="1800066"/>
            <a:ext cx="23165054" cy="900033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200"/>
            </a:lvl1pPr>
            <a:lvl2pPr marL="1200013" indent="0">
              <a:buNone/>
              <a:defRPr sz="4200"/>
            </a:lvl2pPr>
            <a:lvl3pPr marL="2400026" indent="0">
              <a:buNone/>
              <a:defRPr sz="4200"/>
            </a:lvl3pPr>
            <a:lvl4pPr marL="3600039" indent="0">
              <a:buNone/>
              <a:defRPr sz="4200"/>
            </a:lvl4pPr>
            <a:lvl5pPr marL="4800051" indent="0">
              <a:buNone/>
              <a:defRPr sz="4200"/>
            </a:lvl5pPr>
            <a:lvl6pPr marL="6000064" indent="0">
              <a:buNone/>
              <a:defRPr sz="4200"/>
            </a:lvl6pPr>
            <a:lvl7pPr marL="7200077" indent="0">
              <a:buNone/>
              <a:defRPr sz="4200"/>
            </a:lvl7pPr>
            <a:lvl8pPr marL="8400090" indent="0">
              <a:buNone/>
              <a:defRPr sz="4200"/>
            </a:lvl8pPr>
            <a:lvl9pPr marL="9600103" indent="0">
              <a:buNone/>
              <a:defRPr sz="42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3031461" y="14532464"/>
            <a:ext cx="23165049" cy="1295880"/>
          </a:xfrm>
        </p:spPr>
        <p:txBody>
          <a:bodyPr>
            <a:normAutofit/>
          </a:bodyPr>
          <a:lstStyle>
            <a:lvl1pPr marL="0" indent="0">
              <a:buNone/>
              <a:defRPr sz="3150">
                <a:solidFill>
                  <a:schemeClr val="tx2">
                    <a:lumMod val="40000"/>
                    <a:lumOff val="60000"/>
                  </a:schemeClr>
                </a:solidFill>
              </a:defRPr>
            </a:lvl1pPr>
            <a:lvl2pPr marL="1200013" indent="0">
              <a:buNone/>
              <a:defRPr sz="3150"/>
            </a:lvl2pPr>
            <a:lvl3pPr marL="2400026" indent="0">
              <a:buNone/>
              <a:defRPr sz="2625"/>
            </a:lvl3pPr>
            <a:lvl4pPr marL="3600039" indent="0">
              <a:buNone/>
              <a:defRPr sz="2362"/>
            </a:lvl4pPr>
            <a:lvl5pPr marL="4800051" indent="0">
              <a:buNone/>
              <a:defRPr sz="2362"/>
            </a:lvl5pPr>
            <a:lvl6pPr marL="6000064" indent="0">
              <a:buNone/>
              <a:defRPr sz="2362"/>
            </a:lvl6pPr>
            <a:lvl7pPr marL="7200077" indent="0">
              <a:buNone/>
              <a:defRPr sz="2362"/>
            </a:lvl7pPr>
            <a:lvl8pPr marL="8400090" indent="0">
              <a:buNone/>
              <a:defRPr sz="2362"/>
            </a:lvl8pPr>
            <a:lvl9pPr marL="9600103" indent="0">
              <a:buNone/>
              <a:defRPr sz="2362"/>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23A1CC3-2375-41D4-9E03-427CAF2A4C1A}" type="datetimeFigureOut">
              <a:rPr lang="en-US" smtClean="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27396539" y="0"/>
            <a:ext cx="1800046" cy="300011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545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16" name="Group 15"/>
          <p:cNvGrpSpPr/>
          <p:nvPr/>
        </p:nvGrpSpPr>
        <p:grpSpPr>
          <a:xfrm>
            <a:off x="-4168" y="1"/>
            <a:ext cx="32004993" cy="18009994"/>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3031453" y="2784102"/>
            <a:ext cx="23184598" cy="3600133"/>
          </a:xfrm>
          <a:prstGeom prst="rect">
            <a:avLst/>
          </a:prstGeom>
        </p:spPr>
        <p:txBody>
          <a:bodyPr anchor="ctr" anchorCtr="0"/>
          <a:lstStyle>
            <a:lvl1pPr>
              <a:defRPr sz="10499"/>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3024079" y="9312343"/>
            <a:ext cx="23165057" cy="6504240"/>
          </a:xfrm>
        </p:spPr>
        <p:txBody>
          <a:bodyPr anchor="ctr">
            <a:normAutofit/>
          </a:bodyPr>
          <a:lstStyle>
            <a:lvl1pPr marL="0" indent="0">
              <a:buNone/>
              <a:defRPr sz="4724"/>
            </a:lvl1pPr>
            <a:lvl2pPr marL="1200013" indent="0">
              <a:buNone/>
              <a:defRPr sz="3150"/>
            </a:lvl2pPr>
            <a:lvl3pPr marL="2400026" indent="0">
              <a:buNone/>
              <a:defRPr sz="2625"/>
            </a:lvl3pPr>
            <a:lvl4pPr marL="3600039" indent="0">
              <a:buNone/>
              <a:defRPr sz="2362"/>
            </a:lvl4pPr>
            <a:lvl5pPr marL="4800051" indent="0">
              <a:buNone/>
              <a:defRPr sz="2362"/>
            </a:lvl5pPr>
            <a:lvl6pPr marL="6000064" indent="0">
              <a:buNone/>
              <a:defRPr sz="2362"/>
            </a:lvl6pPr>
            <a:lvl7pPr marL="7200077" indent="0">
              <a:buNone/>
              <a:defRPr sz="2362"/>
            </a:lvl7pPr>
            <a:lvl8pPr marL="8400090" indent="0">
              <a:buNone/>
              <a:defRPr sz="2362"/>
            </a:lvl8pPr>
            <a:lvl9pPr marL="9600103" indent="0">
              <a:buNone/>
              <a:defRPr sz="2362"/>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FF16868-8199-4C2C-A5B1-63AEE139F88E}" type="datetimeFigureOut">
              <a:rPr lang="en-US" smtClean="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27396539" y="0"/>
            <a:ext cx="1800046" cy="300011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4563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7" name="Group 6"/>
          <p:cNvGrpSpPr/>
          <p:nvPr/>
        </p:nvGrpSpPr>
        <p:grpSpPr>
          <a:xfrm>
            <a:off x="-4168" y="1"/>
            <a:ext cx="32004993" cy="18009994"/>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2357791" y="1566377"/>
            <a:ext cx="2104810" cy="396986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25197" dirty="0">
                <a:solidFill>
                  <a:schemeClr val="tx2">
                    <a:lumMod val="40000"/>
                    <a:lumOff val="60000"/>
                  </a:schemeClr>
                </a:solidFill>
              </a:rPr>
              <a:t>“</a:t>
            </a:r>
          </a:p>
        </p:txBody>
      </p:sp>
      <p:sp>
        <p:nvSpPr>
          <p:cNvPr id="15" name="TextBox 14"/>
          <p:cNvSpPr txBox="1"/>
          <p:nvPr/>
        </p:nvSpPr>
        <p:spPr bwMode="gray">
          <a:xfrm>
            <a:off x="25499510" y="6901306"/>
            <a:ext cx="2104810" cy="396986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25197" dirty="0">
                <a:solidFill>
                  <a:schemeClr val="tx2">
                    <a:lumMod val="40000"/>
                    <a:lumOff val="60000"/>
                  </a:schemeClr>
                </a:solidFill>
              </a:rPr>
              <a:t>”</a:t>
            </a:r>
          </a:p>
        </p:txBody>
      </p:sp>
      <p:sp>
        <p:nvSpPr>
          <p:cNvPr id="2" name="Title 1"/>
          <p:cNvSpPr>
            <a:spLocks noGrp="1"/>
          </p:cNvSpPr>
          <p:nvPr>
            <p:ph type="title"/>
          </p:nvPr>
        </p:nvSpPr>
        <p:spPr>
          <a:xfrm>
            <a:off x="4133444" y="2573632"/>
            <a:ext cx="22207877" cy="7082279"/>
          </a:xfrm>
          <a:prstGeom prst="rect">
            <a:avLst/>
          </a:prstGeom>
        </p:spPr>
        <p:txBody>
          <a:bodyPr anchor="ctr" anchorCtr="0"/>
          <a:lstStyle>
            <a:lvl1pPr>
              <a:defRPr sz="10499"/>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bwMode="gray">
          <a:xfrm>
            <a:off x="5107599" y="9659114"/>
            <a:ext cx="20278140" cy="898128"/>
          </a:xfrm>
        </p:spPr>
        <p:txBody>
          <a:bodyPr vert="horz" lIns="91440" tIns="45720" rIns="91440" bIns="45720" rtlCol="0" anchor="t">
            <a:normAutofit/>
          </a:bodyPr>
          <a:lstStyle>
            <a:lvl1pPr>
              <a:buNone/>
              <a:defRPr lang="en-US" sz="3675" cap="small" dirty="0">
                <a:solidFill>
                  <a:schemeClr val="tx2">
                    <a:lumMod val="40000"/>
                    <a:lumOff val="60000"/>
                  </a:schemeClr>
                </a:solidFill>
                <a:latin typeface="+mn-lt"/>
              </a:defRPr>
            </a:lvl1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3031455" y="13200481"/>
            <a:ext cx="23165057" cy="2619146"/>
          </a:xfrm>
        </p:spPr>
        <p:txBody>
          <a:bodyPr anchor="ctr">
            <a:normAutofit/>
          </a:bodyPr>
          <a:lstStyle>
            <a:lvl1pPr marL="0" indent="0">
              <a:buNone/>
              <a:defRPr sz="3675"/>
            </a:lvl1pPr>
            <a:lvl2pPr marL="1200013" indent="0">
              <a:buNone/>
              <a:defRPr sz="3150"/>
            </a:lvl2pPr>
            <a:lvl3pPr marL="2400026" indent="0">
              <a:buNone/>
              <a:defRPr sz="2625"/>
            </a:lvl3pPr>
            <a:lvl4pPr marL="3600039" indent="0">
              <a:buNone/>
              <a:defRPr sz="2362"/>
            </a:lvl4pPr>
            <a:lvl5pPr marL="4800051" indent="0">
              <a:buNone/>
              <a:defRPr sz="2362"/>
            </a:lvl5pPr>
            <a:lvl6pPr marL="6000064" indent="0">
              <a:buNone/>
              <a:defRPr sz="2362"/>
            </a:lvl6pPr>
            <a:lvl7pPr marL="7200077" indent="0">
              <a:buNone/>
              <a:defRPr sz="2362"/>
            </a:lvl7pPr>
            <a:lvl8pPr marL="8400090" indent="0">
              <a:buNone/>
              <a:defRPr sz="2362"/>
            </a:lvl8pPr>
            <a:lvl9pPr marL="9600103" indent="0">
              <a:buNone/>
              <a:defRPr sz="2362"/>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BE451C3-0FF4-47C4-B829-773ADF60F88C}" type="datetimeFigureOut">
              <a:rPr lang="en-US" smtClean="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27396539" y="0"/>
            <a:ext cx="1800046" cy="300011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14105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16" name="Group 15"/>
          <p:cNvGrpSpPr/>
          <p:nvPr/>
        </p:nvGrpSpPr>
        <p:grpSpPr>
          <a:xfrm>
            <a:off x="-4168" y="1"/>
            <a:ext cx="32004993" cy="18009994"/>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3031455" y="6229954"/>
            <a:ext cx="23269952" cy="4776176"/>
          </a:xfrm>
          <a:prstGeom prst="rect">
            <a:avLst/>
          </a:prstGeom>
        </p:spPr>
        <p:txBody>
          <a:bodyPr anchor="b"/>
          <a:lstStyle>
            <a:lvl1pPr algn="l">
              <a:defRPr sz="10499"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031455" y="13200486"/>
            <a:ext cx="23165057" cy="2258351"/>
          </a:xfrm>
        </p:spPr>
        <p:txBody>
          <a:bodyPr anchor="t"/>
          <a:lstStyle>
            <a:lvl1pPr marL="0" indent="0" algn="l">
              <a:buNone/>
              <a:defRPr sz="5249" cap="none">
                <a:solidFill>
                  <a:schemeClr val="accent1"/>
                </a:solidFill>
              </a:defRPr>
            </a:lvl1pPr>
            <a:lvl2pPr marL="1200013" indent="0">
              <a:buNone/>
              <a:defRPr sz="4724">
                <a:solidFill>
                  <a:schemeClr val="tx1">
                    <a:tint val="75000"/>
                  </a:schemeClr>
                </a:solidFill>
              </a:defRPr>
            </a:lvl2pPr>
            <a:lvl3pPr marL="2400026" indent="0">
              <a:buNone/>
              <a:defRPr sz="4200">
                <a:solidFill>
                  <a:schemeClr val="tx1">
                    <a:tint val="75000"/>
                  </a:schemeClr>
                </a:solidFill>
              </a:defRPr>
            </a:lvl3pPr>
            <a:lvl4pPr marL="3600039" indent="0">
              <a:buNone/>
              <a:defRPr sz="3675">
                <a:solidFill>
                  <a:schemeClr val="tx1">
                    <a:tint val="75000"/>
                  </a:schemeClr>
                </a:solidFill>
              </a:defRPr>
            </a:lvl4pPr>
            <a:lvl5pPr marL="4800051" indent="0">
              <a:buNone/>
              <a:defRPr sz="3675">
                <a:solidFill>
                  <a:schemeClr val="tx1">
                    <a:tint val="75000"/>
                  </a:schemeClr>
                </a:solidFill>
              </a:defRPr>
            </a:lvl5pPr>
            <a:lvl6pPr marL="6000064" indent="0">
              <a:buNone/>
              <a:defRPr sz="3675">
                <a:solidFill>
                  <a:schemeClr val="tx1">
                    <a:tint val="75000"/>
                  </a:schemeClr>
                </a:solidFill>
              </a:defRPr>
            </a:lvl6pPr>
            <a:lvl7pPr marL="7200077" indent="0">
              <a:buNone/>
              <a:defRPr sz="3675">
                <a:solidFill>
                  <a:schemeClr val="tx1">
                    <a:tint val="75000"/>
                  </a:schemeClr>
                </a:solidFill>
              </a:defRPr>
            </a:lvl7pPr>
            <a:lvl8pPr marL="8400090" indent="0">
              <a:buNone/>
              <a:defRPr sz="3675">
                <a:solidFill>
                  <a:schemeClr val="tx1">
                    <a:tint val="75000"/>
                  </a:schemeClr>
                </a:solidFill>
              </a:defRPr>
            </a:lvl8pPr>
            <a:lvl9pPr marL="9600103" indent="0">
              <a:buNone/>
              <a:defRPr sz="3675">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C12C299-16B2-4475-990D-751901EACC14}" type="datetimeFigureOut">
              <a:rPr lang="en-US" smtClean="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27396539" y="0"/>
            <a:ext cx="1800046" cy="300011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850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3031455" y="2555653"/>
            <a:ext cx="23165057" cy="1855617"/>
          </a:xfrm>
          <a:prstGeom prst="rect">
            <a:avLst/>
          </a:prstGeom>
        </p:spPr>
        <p:txBody>
          <a:bodyPr/>
          <a:lstStyle>
            <a:lvl1pPr>
              <a:defRPr sz="9449"/>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031454" y="6833586"/>
            <a:ext cx="8213251" cy="1512552"/>
          </a:xfrm>
        </p:spPr>
        <p:txBody>
          <a:bodyPr anchor="b">
            <a:noAutofit/>
          </a:bodyPr>
          <a:lstStyle>
            <a:lvl1pPr marL="0" indent="0">
              <a:buNone/>
              <a:defRPr sz="6299" b="0">
                <a:solidFill>
                  <a:schemeClr val="accent1"/>
                </a:solidFill>
              </a:defRPr>
            </a:lvl1pPr>
            <a:lvl2pPr marL="1200013" indent="0">
              <a:buNone/>
              <a:defRPr sz="5249" b="1"/>
            </a:lvl2pPr>
            <a:lvl3pPr marL="2400026" indent="0">
              <a:buNone/>
              <a:defRPr sz="4724" b="1"/>
            </a:lvl3pPr>
            <a:lvl4pPr marL="3600039" indent="0">
              <a:buNone/>
              <a:defRPr sz="4200" b="1"/>
            </a:lvl4pPr>
            <a:lvl5pPr marL="4800051" indent="0">
              <a:buNone/>
              <a:defRPr sz="4200" b="1"/>
            </a:lvl5pPr>
            <a:lvl6pPr marL="6000064" indent="0">
              <a:buNone/>
              <a:defRPr sz="4200" b="1"/>
            </a:lvl6pPr>
            <a:lvl7pPr marL="7200077" indent="0">
              <a:buNone/>
              <a:defRPr sz="4200" b="1"/>
            </a:lvl7pPr>
            <a:lvl8pPr marL="8400090" indent="0">
              <a:buNone/>
              <a:defRPr sz="4200" b="1"/>
            </a:lvl8pPr>
            <a:lvl9pPr marL="9600103" indent="0">
              <a:buNone/>
              <a:defRPr sz="4200" b="1"/>
            </a:lvl9pPr>
          </a:lstStyle>
          <a:p>
            <a:pPr lvl="0"/>
            <a:r>
              <a:rPr lang="el-GR"/>
              <a:t>Στυλ κειμένου υποδείγματος</a:t>
            </a:r>
          </a:p>
        </p:txBody>
      </p:sp>
      <p:sp>
        <p:nvSpPr>
          <p:cNvPr id="16" name="Text Placeholder 3"/>
          <p:cNvSpPr>
            <a:spLocks noGrp="1"/>
          </p:cNvSpPr>
          <p:nvPr>
            <p:ph type="body" sz="half" idx="15"/>
          </p:nvPr>
        </p:nvSpPr>
        <p:spPr>
          <a:xfrm>
            <a:off x="3031454" y="8346145"/>
            <a:ext cx="8213251" cy="7473477"/>
          </a:xfrm>
        </p:spPr>
        <p:txBody>
          <a:bodyPr anchor="t">
            <a:normAutofit/>
          </a:bodyPr>
          <a:lstStyle>
            <a:lvl1pPr marL="0" indent="0">
              <a:buNone/>
              <a:defRPr sz="3675"/>
            </a:lvl1pPr>
            <a:lvl2pPr marL="1200013" indent="0">
              <a:buNone/>
              <a:defRPr sz="3150"/>
            </a:lvl2pPr>
            <a:lvl3pPr marL="2400026" indent="0">
              <a:buNone/>
              <a:defRPr sz="2625"/>
            </a:lvl3pPr>
            <a:lvl4pPr marL="3600039" indent="0">
              <a:buNone/>
              <a:defRPr sz="2362"/>
            </a:lvl4pPr>
            <a:lvl5pPr marL="4800051" indent="0">
              <a:buNone/>
              <a:defRPr sz="2362"/>
            </a:lvl5pPr>
            <a:lvl6pPr marL="6000064" indent="0">
              <a:buNone/>
              <a:defRPr sz="2362"/>
            </a:lvl6pPr>
            <a:lvl7pPr marL="7200077" indent="0">
              <a:buNone/>
              <a:defRPr sz="2362"/>
            </a:lvl7pPr>
            <a:lvl8pPr marL="8400090" indent="0">
              <a:buNone/>
              <a:defRPr sz="2362"/>
            </a:lvl8pPr>
            <a:lvl9pPr marL="9600103" indent="0">
              <a:buNone/>
              <a:defRPr sz="2362"/>
            </a:lvl9pPr>
          </a:lstStyle>
          <a:p>
            <a:pPr lvl="0"/>
            <a:r>
              <a:rPr lang="el-GR"/>
              <a:t>Στυλ κειμένου υποδείγματος</a:t>
            </a:r>
          </a:p>
        </p:txBody>
      </p:sp>
      <p:sp>
        <p:nvSpPr>
          <p:cNvPr id="5" name="Text Placeholder 4"/>
          <p:cNvSpPr>
            <a:spLocks noGrp="1"/>
          </p:cNvSpPr>
          <p:nvPr>
            <p:ph type="body" sz="quarter" idx="3"/>
          </p:nvPr>
        </p:nvSpPr>
        <p:spPr>
          <a:xfrm>
            <a:off x="11844718" y="6833586"/>
            <a:ext cx="8255803" cy="1512552"/>
          </a:xfrm>
        </p:spPr>
        <p:txBody>
          <a:bodyPr anchor="b">
            <a:noAutofit/>
          </a:bodyPr>
          <a:lstStyle>
            <a:lvl1pPr marL="0" indent="0">
              <a:buNone/>
              <a:defRPr sz="6299" b="0">
                <a:solidFill>
                  <a:schemeClr val="accent1"/>
                </a:solidFill>
              </a:defRPr>
            </a:lvl1pPr>
            <a:lvl2pPr marL="1200013" indent="0">
              <a:buNone/>
              <a:defRPr sz="5249" b="1"/>
            </a:lvl2pPr>
            <a:lvl3pPr marL="2400026" indent="0">
              <a:buNone/>
              <a:defRPr sz="4724" b="1"/>
            </a:lvl3pPr>
            <a:lvl4pPr marL="3600039" indent="0">
              <a:buNone/>
              <a:defRPr sz="4200" b="1"/>
            </a:lvl4pPr>
            <a:lvl5pPr marL="4800051" indent="0">
              <a:buNone/>
              <a:defRPr sz="4200" b="1"/>
            </a:lvl5pPr>
            <a:lvl6pPr marL="6000064" indent="0">
              <a:buNone/>
              <a:defRPr sz="4200" b="1"/>
            </a:lvl6pPr>
            <a:lvl7pPr marL="7200077" indent="0">
              <a:buNone/>
              <a:defRPr sz="4200" b="1"/>
            </a:lvl7pPr>
            <a:lvl8pPr marL="8400090" indent="0">
              <a:buNone/>
              <a:defRPr sz="4200" b="1"/>
            </a:lvl8pPr>
            <a:lvl9pPr marL="9600103" indent="0">
              <a:buNone/>
              <a:defRPr sz="4200" b="1"/>
            </a:lvl9pPr>
          </a:lstStyle>
          <a:p>
            <a:pPr lvl="0"/>
            <a:r>
              <a:rPr lang="el-GR"/>
              <a:t>Στυλ κειμένου υποδείγματος</a:t>
            </a:r>
          </a:p>
        </p:txBody>
      </p:sp>
      <p:sp>
        <p:nvSpPr>
          <p:cNvPr id="19" name="Text Placeholder 3"/>
          <p:cNvSpPr>
            <a:spLocks noGrp="1"/>
          </p:cNvSpPr>
          <p:nvPr>
            <p:ph type="body" sz="half" idx="16"/>
          </p:nvPr>
        </p:nvSpPr>
        <p:spPr>
          <a:xfrm>
            <a:off x="11844718" y="8346145"/>
            <a:ext cx="8255803" cy="7473477"/>
          </a:xfrm>
        </p:spPr>
        <p:txBody>
          <a:bodyPr anchor="t">
            <a:normAutofit/>
          </a:bodyPr>
          <a:lstStyle>
            <a:lvl1pPr marL="0" indent="0">
              <a:buNone/>
              <a:defRPr sz="3675"/>
            </a:lvl1pPr>
            <a:lvl2pPr marL="1200013" indent="0">
              <a:buNone/>
              <a:defRPr sz="3150"/>
            </a:lvl2pPr>
            <a:lvl3pPr marL="2400026" indent="0">
              <a:buNone/>
              <a:defRPr sz="2625"/>
            </a:lvl3pPr>
            <a:lvl4pPr marL="3600039" indent="0">
              <a:buNone/>
              <a:defRPr sz="2362"/>
            </a:lvl4pPr>
            <a:lvl5pPr marL="4800051" indent="0">
              <a:buNone/>
              <a:defRPr sz="2362"/>
            </a:lvl5pPr>
            <a:lvl6pPr marL="6000064" indent="0">
              <a:buNone/>
              <a:defRPr sz="2362"/>
            </a:lvl6pPr>
            <a:lvl7pPr marL="7200077" indent="0">
              <a:buNone/>
              <a:defRPr sz="2362"/>
            </a:lvl7pPr>
            <a:lvl8pPr marL="8400090" indent="0">
              <a:buNone/>
              <a:defRPr sz="2362"/>
            </a:lvl8pPr>
            <a:lvl9pPr marL="9600103" indent="0">
              <a:buNone/>
              <a:defRPr sz="2362"/>
            </a:lvl9pPr>
          </a:lstStyle>
          <a:p>
            <a:pPr lvl="0"/>
            <a:r>
              <a:rPr lang="el-GR"/>
              <a:t>Στυλ κειμένου υποδείγματος</a:t>
            </a:r>
          </a:p>
        </p:txBody>
      </p:sp>
      <p:sp>
        <p:nvSpPr>
          <p:cNvPr id="14" name="Text Placeholder 4"/>
          <p:cNvSpPr>
            <a:spLocks noGrp="1"/>
          </p:cNvSpPr>
          <p:nvPr>
            <p:ph type="body" sz="quarter" idx="13"/>
          </p:nvPr>
        </p:nvSpPr>
        <p:spPr>
          <a:xfrm>
            <a:off x="20700535" y="6811359"/>
            <a:ext cx="8296878" cy="1534786"/>
          </a:xfrm>
        </p:spPr>
        <p:txBody>
          <a:bodyPr anchor="b">
            <a:noAutofit/>
          </a:bodyPr>
          <a:lstStyle>
            <a:lvl1pPr marL="0" indent="0">
              <a:buNone/>
              <a:defRPr sz="6299" b="0">
                <a:solidFill>
                  <a:schemeClr val="accent1"/>
                </a:solidFill>
              </a:defRPr>
            </a:lvl1pPr>
            <a:lvl2pPr marL="1200013" indent="0">
              <a:buNone/>
              <a:defRPr sz="5249" b="1"/>
            </a:lvl2pPr>
            <a:lvl3pPr marL="2400026" indent="0">
              <a:buNone/>
              <a:defRPr sz="4724" b="1"/>
            </a:lvl3pPr>
            <a:lvl4pPr marL="3600039" indent="0">
              <a:buNone/>
              <a:defRPr sz="4200" b="1"/>
            </a:lvl4pPr>
            <a:lvl5pPr marL="4800051" indent="0">
              <a:buNone/>
              <a:defRPr sz="4200" b="1"/>
            </a:lvl5pPr>
            <a:lvl6pPr marL="6000064" indent="0">
              <a:buNone/>
              <a:defRPr sz="4200" b="1"/>
            </a:lvl6pPr>
            <a:lvl7pPr marL="7200077" indent="0">
              <a:buNone/>
              <a:defRPr sz="4200" b="1"/>
            </a:lvl7pPr>
            <a:lvl8pPr marL="8400090" indent="0">
              <a:buNone/>
              <a:defRPr sz="4200" b="1"/>
            </a:lvl8pPr>
            <a:lvl9pPr marL="9600103" indent="0">
              <a:buNone/>
              <a:defRPr sz="4200" b="1"/>
            </a:lvl9pPr>
          </a:lstStyle>
          <a:p>
            <a:pPr lvl="0"/>
            <a:r>
              <a:rPr lang="el-GR"/>
              <a:t>Στυλ κειμένου υποδείγματος</a:t>
            </a:r>
          </a:p>
        </p:txBody>
      </p:sp>
      <p:sp>
        <p:nvSpPr>
          <p:cNvPr id="20" name="Text Placeholder 3"/>
          <p:cNvSpPr>
            <a:spLocks noGrp="1"/>
          </p:cNvSpPr>
          <p:nvPr>
            <p:ph type="body" sz="half" idx="17"/>
          </p:nvPr>
        </p:nvSpPr>
        <p:spPr>
          <a:xfrm>
            <a:off x="20700535" y="8346145"/>
            <a:ext cx="8296878" cy="7473477"/>
          </a:xfrm>
        </p:spPr>
        <p:txBody>
          <a:bodyPr anchor="t">
            <a:normAutofit/>
          </a:bodyPr>
          <a:lstStyle>
            <a:lvl1pPr marL="0" indent="0">
              <a:buNone/>
              <a:defRPr sz="3675"/>
            </a:lvl1pPr>
            <a:lvl2pPr marL="1200013" indent="0">
              <a:buNone/>
              <a:defRPr sz="3150"/>
            </a:lvl2pPr>
            <a:lvl3pPr marL="2400026" indent="0">
              <a:buNone/>
              <a:defRPr sz="2625"/>
            </a:lvl3pPr>
            <a:lvl4pPr marL="3600039" indent="0">
              <a:buNone/>
              <a:defRPr sz="2362"/>
            </a:lvl4pPr>
            <a:lvl5pPr marL="4800051" indent="0">
              <a:buNone/>
              <a:defRPr sz="2362"/>
            </a:lvl5pPr>
            <a:lvl6pPr marL="6000064" indent="0">
              <a:buNone/>
              <a:defRPr sz="2362"/>
            </a:lvl6pPr>
            <a:lvl7pPr marL="7200077" indent="0">
              <a:buNone/>
              <a:defRPr sz="2362"/>
            </a:lvl7pPr>
            <a:lvl8pPr marL="8400090" indent="0">
              <a:buNone/>
              <a:defRPr sz="2362"/>
            </a:lvl8pPr>
            <a:lvl9pPr marL="9600103" indent="0">
              <a:buNone/>
              <a:defRPr sz="2362"/>
            </a:lvl9pPr>
          </a:lstStyle>
          <a:p>
            <a:pPr lvl="0"/>
            <a:r>
              <a:rPr lang="el-GR"/>
              <a:t>Στυλ κειμένου υποδείγματος</a:t>
            </a:r>
          </a:p>
        </p:txBody>
      </p:sp>
      <p:cxnSp>
        <p:nvCxnSpPr>
          <p:cNvPr id="17" name="Straight Connector 16"/>
          <p:cNvCxnSpPr/>
          <p:nvPr/>
        </p:nvCxnSpPr>
        <p:spPr>
          <a:xfrm>
            <a:off x="11509459" y="6833585"/>
            <a:ext cx="85472" cy="8986037"/>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0409513" y="6833585"/>
            <a:ext cx="0" cy="8986037"/>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4/22/2026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8825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3031455" y="2555653"/>
            <a:ext cx="23165057" cy="1855617"/>
          </a:xfrm>
          <a:prstGeom prst="rect">
            <a:avLst/>
          </a:prstGeom>
        </p:spPr>
        <p:txBody>
          <a:bodyPr anchor="ctr" anchorCtr="0"/>
          <a:lstStyle>
            <a:lvl1pPr>
              <a:defRPr sz="9449"/>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031454" y="11897669"/>
            <a:ext cx="8006605" cy="1512549"/>
          </a:xfrm>
        </p:spPr>
        <p:txBody>
          <a:bodyPr anchor="b">
            <a:noAutofit/>
          </a:bodyPr>
          <a:lstStyle>
            <a:lvl1pPr marL="0" indent="0">
              <a:buNone/>
              <a:defRPr sz="6299" b="0">
                <a:solidFill>
                  <a:schemeClr val="accent1"/>
                </a:solidFill>
              </a:defRPr>
            </a:lvl1pPr>
            <a:lvl2pPr marL="1200013" indent="0">
              <a:buNone/>
              <a:defRPr sz="5249" b="1"/>
            </a:lvl2pPr>
            <a:lvl3pPr marL="2400026" indent="0">
              <a:buNone/>
              <a:defRPr sz="4724" b="1"/>
            </a:lvl3pPr>
            <a:lvl4pPr marL="3600039" indent="0">
              <a:buNone/>
              <a:defRPr sz="4200" b="1"/>
            </a:lvl4pPr>
            <a:lvl5pPr marL="4800051" indent="0">
              <a:buNone/>
              <a:defRPr sz="4200" b="1"/>
            </a:lvl5pPr>
            <a:lvl6pPr marL="6000064" indent="0">
              <a:buNone/>
              <a:defRPr sz="4200" b="1"/>
            </a:lvl6pPr>
            <a:lvl7pPr marL="7200077" indent="0">
              <a:buNone/>
              <a:defRPr sz="4200" b="1"/>
            </a:lvl7pPr>
            <a:lvl8pPr marL="8400090" indent="0">
              <a:buNone/>
              <a:defRPr sz="4200" b="1"/>
            </a:lvl8pPr>
            <a:lvl9pPr marL="9600103" indent="0">
              <a:buNone/>
              <a:defRPr sz="42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3502852" y="6853050"/>
            <a:ext cx="7063809" cy="415788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200"/>
            </a:lvl1pPr>
            <a:lvl2pPr marL="1200013" indent="0">
              <a:buNone/>
              <a:defRPr sz="4200"/>
            </a:lvl2pPr>
            <a:lvl3pPr marL="2400026" indent="0">
              <a:buNone/>
              <a:defRPr sz="4200"/>
            </a:lvl3pPr>
            <a:lvl4pPr marL="3600039" indent="0">
              <a:buNone/>
              <a:defRPr sz="4200"/>
            </a:lvl4pPr>
            <a:lvl5pPr marL="4800051" indent="0">
              <a:buNone/>
              <a:defRPr sz="4200"/>
            </a:lvl5pPr>
            <a:lvl6pPr marL="6000064" indent="0">
              <a:buNone/>
              <a:defRPr sz="4200"/>
            </a:lvl6pPr>
            <a:lvl7pPr marL="7200077" indent="0">
              <a:buNone/>
              <a:defRPr sz="4200"/>
            </a:lvl7pPr>
            <a:lvl8pPr marL="8400090" indent="0">
              <a:buNone/>
              <a:defRPr sz="4200"/>
            </a:lvl8pPr>
            <a:lvl9pPr marL="9600103" indent="0">
              <a:buNone/>
              <a:defRPr sz="42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3031454" y="13410225"/>
            <a:ext cx="8006605" cy="2409404"/>
          </a:xfrm>
        </p:spPr>
        <p:txBody>
          <a:bodyPr anchor="t">
            <a:normAutofit/>
          </a:bodyPr>
          <a:lstStyle>
            <a:lvl1pPr marL="0" indent="0">
              <a:buNone/>
              <a:defRPr sz="3675"/>
            </a:lvl1pPr>
            <a:lvl2pPr marL="1200013" indent="0">
              <a:buNone/>
              <a:defRPr sz="3150"/>
            </a:lvl2pPr>
            <a:lvl3pPr marL="2400026" indent="0">
              <a:buNone/>
              <a:defRPr sz="2625"/>
            </a:lvl3pPr>
            <a:lvl4pPr marL="3600039" indent="0">
              <a:buNone/>
              <a:defRPr sz="2362"/>
            </a:lvl4pPr>
            <a:lvl5pPr marL="4800051" indent="0">
              <a:buNone/>
              <a:defRPr sz="2362"/>
            </a:lvl5pPr>
            <a:lvl6pPr marL="6000064" indent="0">
              <a:buNone/>
              <a:defRPr sz="2362"/>
            </a:lvl6pPr>
            <a:lvl7pPr marL="7200077" indent="0">
              <a:buNone/>
              <a:defRPr sz="2362"/>
            </a:lvl7pPr>
            <a:lvl8pPr marL="8400090" indent="0">
              <a:buNone/>
              <a:defRPr sz="2362"/>
            </a:lvl8pPr>
            <a:lvl9pPr marL="9600103" indent="0">
              <a:buNone/>
              <a:defRPr sz="2362"/>
            </a:lvl9pPr>
          </a:lstStyle>
          <a:p>
            <a:pPr lvl="0"/>
            <a:r>
              <a:rPr lang="el-GR"/>
              <a:t>Στυλ κειμένου υποδείγματος</a:t>
            </a:r>
          </a:p>
        </p:txBody>
      </p:sp>
      <p:sp>
        <p:nvSpPr>
          <p:cNvPr id="5" name="Text Placeholder 4"/>
          <p:cNvSpPr>
            <a:spLocks noGrp="1"/>
          </p:cNvSpPr>
          <p:nvPr>
            <p:ph type="body" sz="quarter" idx="3"/>
          </p:nvPr>
        </p:nvSpPr>
        <p:spPr>
          <a:xfrm>
            <a:off x="11992081" y="11897662"/>
            <a:ext cx="8006605" cy="1512554"/>
          </a:xfrm>
        </p:spPr>
        <p:txBody>
          <a:bodyPr anchor="b">
            <a:noAutofit/>
          </a:bodyPr>
          <a:lstStyle>
            <a:lvl1pPr marL="0" indent="0">
              <a:buNone/>
              <a:defRPr sz="6299" b="0">
                <a:solidFill>
                  <a:schemeClr val="accent1"/>
                </a:solidFill>
              </a:defRPr>
            </a:lvl1pPr>
            <a:lvl2pPr marL="1200013" indent="0">
              <a:buNone/>
              <a:defRPr sz="5249" b="1"/>
            </a:lvl2pPr>
            <a:lvl3pPr marL="2400026" indent="0">
              <a:buNone/>
              <a:defRPr sz="4724" b="1"/>
            </a:lvl3pPr>
            <a:lvl4pPr marL="3600039" indent="0">
              <a:buNone/>
              <a:defRPr sz="4200" b="1"/>
            </a:lvl4pPr>
            <a:lvl5pPr marL="4800051" indent="0">
              <a:buNone/>
              <a:defRPr sz="4200" b="1"/>
            </a:lvl5pPr>
            <a:lvl6pPr marL="6000064" indent="0">
              <a:buNone/>
              <a:defRPr sz="4200" b="1"/>
            </a:lvl6pPr>
            <a:lvl7pPr marL="7200077" indent="0">
              <a:buNone/>
              <a:defRPr sz="4200" b="1"/>
            </a:lvl7pPr>
            <a:lvl8pPr marL="8400090" indent="0">
              <a:buNone/>
              <a:defRPr sz="4200" b="1"/>
            </a:lvl8pPr>
            <a:lvl9pPr marL="9600103" indent="0">
              <a:buNone/>
              <a:defRPr sz="42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12463479" y="6833585"/>
            <a:ext cx="7063809" cy="417734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200"/>
            </a:lvl1pPr>
            <a:lvl2pPr marL="1200013" indent="0">
              <a:buNone/>
              <a:defRPr sz="4200"/>
            </a:lvl2pPr>
            <a:lvl3pPr marL="2400026" indent="0">
              <a:buNone/>
              <a:defRPr sz="4200"/>
            </a:lvl3pPr>
            <a:lvl4pPr marL="3600039" indent="0">
              <a:buNone/>
              <a:defRPr sz="4200"/>
            </a:lvl4pPr>
            <a:lvl5pPr marL="4800051" indent="0">
              <a:buNone/>
              <a:defRPr sz="4200"/>
            </a:lvl5pPr>
            <a:lvl6pPr marL="6000064" indent="0">
              <a:buNone/>
              <a:defRPr sz="4200"/>
            </a:lvl6pPr>
            <a:lvl7pPr marL="7200077" indent="0">
              <a:buNone/>
              <a:defRPr sz="4200"/>
            </a:lvl7pPr>
            <a:lvl8pPr marL="8400090" indent="0">
              <a:buNone/>
              <a:defRPr sz="4200"/>
            </a:lvl8pPr>
            <a:lvl9pPr marL="9600103" indent="0">
              <a:buNone/>
              <a:defRPr sz="42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11992081" y="13410226"/>
            <a:ext cx="8006605" cy="2395306"/>
          </a:xfrm>
        </p:spPr>
        <p:txBody>
          <a:bodyPr anchor="t">
            <a:normAutofit/>
          </a:bodyPr>
          <a:lstStyle>
            <a:lvl1pPr marL="0" indent="0">
              <a:buNone/>
              <a:defRPr sz="3675"/>
            </a:lvl1pPr>
            <a:lvl2pPr marL="1200013" indent="0">
              <a:buNone/>
              <a:defRPr sz="3150"/>
            </a:lvl2pPr>
            <a:lvl3pPr marL="2400026" indent="0">
              <a:buNone/>
              <a:defRPr sz="2625"/>
            </a:lvl3pPr>
            <a:lvl4pPr marL="3600039" indent="0">
              <a:buNone/>
              <a:defRPr sz="2362"/>
            </a:lvl4pPr>
            <a:lvl5pPr marL="4800051" indent="0">
              <a:buNone/>
              <a:defRPr sz="2362"/>
            </a:lvl5pPr>
            <a:lvl6pPr marL="6000064" indent="0">
              <a:buNone/>
              <a:defRPr sz="2362"/>
            </a:lvl6pPr>
            <a:lvl7pPr marL="7200077" indent="0">
              <a:buNone/>
              <a:defRPr sz="2362"/>
            </a:lvl7pPr>
            <a:lvl8pPr marL="8400090" indent="0">
              <a:buNone/>
              <a:defRPr sz="2362"/>
            </a:lvl8pPr>
            <a:lvl9pPr marL="9600103" indent="0">
              <a:buNone/>
              <a:defRPr sz="2362"/>
            </a:lvl9pPr>
          </a:lstStyle>
          <a:p>
            <a:pPr lvl="0"/>
            <a:r>
              <a:rPr lang="el-GR"/>
              <a:t>Στυλ κειμένου υποδείγματος</a:t>
            </a:r>
          </a:p>
        </p:txBody>
      </p:sp>
      <p:sp>
        <p:nvSpPr>
          <p:cNvPr id="14" name="Text Placeholder 4"/>
          <p:cNvSpPr>
            <a:spLocks noGrp="1"/>
          </p:cNvSpPr>
          <p:nvPr>
            <p:ph type="body" sz="quarter" idx="13"/>
          </p:nvPr>
        </p:nvSpPr>
        <p:spPr>
          <a:xfrm>
            <a:off x="20954433" y="11897662"/>
            <a:ext cx="8006605" cy="1512554"/>
          </a:xfrm>
        </p:spPr>
        <p:txBody>
          <a:bodyPr anchor="b">
            <a:noAutofit/>
          </a:bodyPr>
          <a:lstStyle>
            <a:lvl1pPr marL="0" indent="0">
              <a:buNone/>
              <a:defRPr sz="6299" b="0">
                <a:solidFill>
                  <a:schemeClr val="accent1"/>
                </a:solidFill>
              </a:defRPr>
            </a:lvl1pPr>
            <a:lvl2pPr marL="1200013" indent="0">
              <a:buNone/>
              <a:defRPr sz="5249" b="1"/>
            </a:lvl2pPr>
            <a:lvl3pPr marL="2400026" indent="0">
              <a:buNone/>
              <a:defRPr sz="4724" b="1"/>
            </a:lvl3pPr>
            <a:lvl4pPr marL="3600039" indent="0">
              <a:buNone/>
              <a:defRPr sz="4200" b="1"/>
            </a:lvl4pPr>
            <a:lvl5pPr marL="4800051" indent="0">
              <a:buNone/>
              <a:defRPr sz="4200" b="1"/>
            </a:lvl5pPr>
            <a:lvl6pPr marL="6000064" indent="0">
              <a:buNone/>
              <a:defRPr sz="4200" b="1"/>
            </a:lvl6pPr>
            <a:lvl7pPr marL="7200077" indent="0">
              <a:buNone/>
              <a:defRPr sz="4200" b="1"/>
            </a:lvl7pPr>
            <a:lvl8pPr marL="8400090" indent="0">
              <a:buNone/>
              <a:defRPr sz="4200" b="1"/>
            </a:lvl8pPr>
            <a:lvl9pPr marL="9600103" indent="0">
              <a:buNone/>
              <a:defRPr sz="42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21425831" y="6833585"/>
            <a:ext cx="7063809" cy="417734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200"/>
            </a:lvl1pPr>
            <a:lvl2pPr marL="1200013" indent="0">
              <a:buNone/>
              <a:defRPr sz="4200"/>
            </a:lvl2pPr>
            <a:lvl3pPr marL="2400026" indent="0">
              <a:buNone/>
              <a:defRPr sz="4200"/>
            </a:lvl3pPr>
            <a:lvl4pPr marL="3600039" indent="0">
              <a:buNone/>
              <a:defRPr sz="4200"/>
            </a:lvl4pPr>
            <a:lvl5pPr marL="4800051" indent="0">
              <a:buNone/>
              <a:defRPr sz="4200"/>
            </a:lvl5pPr>
            <a:lvl6pPr marL="6000064" indent="0">
              <a:buNone/>
              <a:defRPr sz="4200"/>
            </a:lvl6pPr>
            <a:lvl7pPr marL="7200077" indent="0">
              <a:buNone/>
              <a:defRPr sz="4200"/>
            </a:lvl7pPr>
            <a:lvl8pPr marL="8400090" indent="0">
              <a:buNone/>
              <a:defRPr sz="4200"/>
            </a:lvl8pPr>
            <a:lvl9pPr marL="9600103" indent="0">
              <a:buNone/>
              <a:defRPr sz="42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20954433" y="13410225"/>
            <a:ext cx="8006605" cy="2409398"/>
          </a:xfrm>
        </p:spPr>
        <p:txBody>
          <a:bodyPr anchor="t">
            <a:normAutofit/>
          </a:bodyPr>
          <a:lstStyle>
            <a:lvl1pPr marL="0" indent="0">
              <a:buNone/>
              <a:defRPr sz="3675"/>
            </a:lvl1pPr>
            <a:lvl2pPr marL="1200013" indent="0">
              <a:buNone/>
              <a:defRPr sz="3150"/>
            </a:lvl2pPr>
            <a:lvl3pPr marL="2400026" indent="0">
              <a:buNone/>
              <a:defRPr sz="2625"/>
            </a:lvl3pPr>
            <a:lvl4pPr marL="3600039" indent="0">
              <a:buNone/>
              <a:defRPr sz="2362"/>
            </a:lvl4pPr>
            <a:lvl5pPr marL="4800051" indent="0">
              <a:buNone/>
              <a:defRPr sz="2362"/>
            </a:lvl5pPr>
            <a:lvl6pPr marL="6000064" indent="0">
              <a:buNone/>
              <a:defRPr sz="2362"/>
            </a:lvl6pPr>
            <a:lvl7pPr marL="7200077" indent="0">
              <a:buNone/>
              <a:defRPr sz="2362"/>
            </a:lvl7pPr>
            <a:lvl8pPr marL="8400090" indent="0">
              <a:buNone/>
              <a:defRPr sz="2362"/>
            </a:lvl8pPr>
            <a:lvl9pPr marL="9600103" indent="0">
              <a:buNone/>
              <a:defRPr sz="2362"/>
            </a:lvl9pPr>
          </a:lstStyle>
          <a:p>
            <a:pPr lvl="0"/>
            <a:r>
              <a:rPr lang="el-GR"/>
              <a:t>Στυλ κειμένου υποδείγματος</a:t>
            </a:r>
          </a:p>
        </p:txBody>
      </p:sp>
      <p:cxnSp>
        <p:nvCxnSpPr>
          <p:cNvPr id="17" name="Straight Connector 16"/>
          <p:cNvCxnSpPr/>
          <p:nvPr/>
        </p:nvCxnSpPr>
        <p:spPr>
          <a:xfrm>
            <a:off x="11507503" y="6833586"/>
            <a:ext cx="3" cy="9086453"/>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0492266" y="6833586"/>
            <a:ext cx="0" cy="9086453"/>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4/22/2026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232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3031455" y="2555653"/>
            <a:ext cx="23165057" cy="1855617"/>
          </a:xfrm>
          <a:prstGeom prst="rect">
            <a:avLst/>
          </a:prstGeo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3031455" y="6811361"/>
            <a:ext cx="23165057" cy="8989223"/>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28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8" name="Group 7"/>
          <p:cNvGrpSpPr/>
          <p:nvPr/>
        </p:nvGrpSpPr>
        <p:grpSpPr>
          <a:xfrm>
            <a:off x="-4168" y="1"/>
            <a:ext cx="32004993" cy="18009994"/>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22511752" y="3355678"/>
            <a:ext cx="3783738" cy="12463953"/>
          </a:xfrm>
          <a:prstGeom prst="rect">
            <a:avLst/>
          </a:prstGeo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3031455" y="3355676"/>
            <a:ext cx="16420436" cy="1246395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27396539" y="0"/>
            <a:ext cx="1800046" cy="300011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851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3031455" y="2555656"/>
            <a:ext cx="23165057" cy="1855617"/>
          </a:xfrm>
          <a:prstGeom prst="rect">
            <a:avLst/>
          </a:prstGeom>
        </p:spPr>
        <p:txBody>
          <a:bodyPr anchor="ct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031455" y="6833585"/>
            <a:ext cx="23165057" cy="896699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4/22/2026</a:t>
            </a:fld>
            <a:endParaRPr lang="en-US" dirty="0"/>
          </a:p>
        </p:txBody>
      </p:sp>
      <p:sp>
        <p:nvSpPr>
          <p:cNvPr id="5" name="Footer Placeholder 4"/>
          <p:cNvSpPr>
            <a:spLocks noGrp="1"/>
          </p:cNvSpPr>
          <p:nvPr>
            <p:ph type="ftr" sz="quarter" idx="11"/>
          </p:nvPr>
        </p:nvSpPr>
        <p:spPr/>
        <p:txBody>
          <a:bodyPr/>
          <a:lstStyle>
            <a:lvl1pPr>
              <a:defRPr sz="2625"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934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17" name="Group 16"/>
          <p:cNvGrpSpPr/>
          <p:nvPr/>
        </p:nvGrpSpPr>
        <p:grpSpPr>
          <a:xfrm>
            <a:off x="-4168" y="1"/>
            <a:ext cx="32004993" cy="18009994"/>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3031459" y="7032259"/>
            <a:ext cx="11400294" cy="6000221"/>
          </a:xfrm>
          <a:prstGeom prst="rect">
            <a:avLst/>
          </a:prstGeom>
        </p:spPr>
        <p:txBody>
          <a:bodyPr anchor="ctr" anchorCtr="0"/>
          <a:lstStyle>
            <a:lvl1pPr algn="l">
              <a:defRPr sz="10499"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8096467" y="7032259"/>
            <a:ext cx="9864254" cy="6000221"/>
          </a:xfrm>
        </p:spPr>
        <p:txBody>
          <a:bodyPr anchor="ctr" anchorCtr="0"/>
          <a:lstStyle>
            <a:lvl1pPr marL="0" indent="0" algn="l">
              <a:buNone/>
              <a:defRPr sz="5249" cap="all">
                <a:solidFill>
                  <a:schemeClr val="accent1"/>
                </a:solidFill>
              </a:defRPr>
            </a:lvl1pPr>
            <a:lvl2pPr marL="1200013" indent="0">
              <a:buNone/>
              <a:defRPr sz="4724">
                <a:solidFill>
                  <a:schemeClr val="tx1">
                    <a:tint val="75000"/>
                  </a:schemeClr>
                </a:solidFill>
              </a:defRPr>
            </a:lvl2pPr>
            <a:lvl3pPr marL="2400026" indent="0">
              <a:buNone/>
              <a:defRPr sz="4200">
                <a:solidFill>
                  <a:schemeClr val="tx1">
                    <a:tint val="75000"/>
                  </a:schemeClr>
                </a:solidFill>
              </a:defRPr>
            </a:lvl3pPr>
            <a:lvl4pPr marL="3600039" indent="0">
              <a:buNone/>
              <a:defRPr sz="3675">
                <a:solidFill>
                  <a:schemeClr val="tx1">
                    <a:tint val="75000"/>
                  </a:schemeClr>
                </a:solidFill>
              </a:defRPr>
            </a:lvl4pPr>
            <a:lvl5pPr marL="4800051" indent="0">
              <a:buNone/>
              <a:defRPr sz="3675">
                <a:solidFill>
                  <a:schemeClr val="tx1">
                    <a:tint val="75000"/>
                  </a:schemeClr>
                </a:solidFill>
              </a:defRPr>
            </a:lvl5pPr>
            <a:lvl6pPr marL="6000064" indent="0">
              <a:buNone/>
              <a:defRPr sz="3675">
                <a:solidFill>
                  <a:schemeClr val="tx1">
                    <a:tint val="75000"/>
                  </a:schemeClr>
                </a:solidFill>
              </a:defRPr>
            </a:lvl6pPr>
            <a:lvl7pPr marL="7200077" indent="0">
              <a:buNone/>
              <a:defRPr sz="3675">
                <a:solidFill>
                  <a:schemeClr val="tx1">
                    <a:tint val="75000"/>
                  </a:schemeClr>
                </a:solidFill>
              </a:defRPr>
            </a:lvl7pPr>
            <a:lvl8pPr marL="8400090" indent="0">
              <a:buNone/>
              <a:defRPr sz="3675">
                <a:solidFill>
                  <a:schemeClr val="tx1">
                    <a:tint val="75000"/>
                  </a:schemeClr>
                </a:solidFill>
              </a:defRPr>
            </a:lvl8pPr>
            <a:lvl9pPr marL="9600103" indent="0">
              <a:buNone/>
              <a:defRPr sz="3675">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34E6425-0181-43F2-84FC-787E803FD2F8}" type="datetimeFigureOut">
              <a:rPr lang="en-US" smtClean="0"/>
              <a:t>4/22/2026</a:t>
            </a:fld>
            <a:endParaRPr lang="en-US" dirty="0"/>
          </a:p>
        </p:txBody>
      </p:sp>
      <p:sp>
        <p:nvSpPr>
          <p:cNvPr id="5" name="Footer Placeholder 4"/>
          <p:cNvSpPr>
            <a:spLocks noGrp="1"/>
          </p:cNvSpPr>
          <p:nvPr>
            <p:ph type="ftr" sz="quarter" idx="11"/>
          </p:nvPr>
        </p:nvSpPr>
        <p:spPr/>
        <p:txBody>
          <a:bodyPr/>
          <a:lstStyle>
            <a:lvl1pPr>
              <a:defRPr sz="2625" b="1"/>
            </a:lvl1pPr>
          </a:lstStyle>
          <a:p>
            <a:endParaRPr lang="en-US" dirty="0"/>
          </a:p>
        </p:txBody>
      </p:sp>
      <p:sp>
        <p:nvSpPr>
          <p:cNvPr id="10" name="Rectangle 9"/>
          <p:cNvSpPr/>
          <p:nvPr/>
        </p:nvSpPr>
        <p:spPr>
          <a:xfrm>
            <a:off x="27396539" y="0"/>
            <a:ext cx="1800046" cy="300011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690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3031452" y="2544094"/>
            <a:ext cx="23165057" cy="1848068"/>
          </a:xfrm>
          <a:prstGeom prst="rect">
            <a:avLst/>
          </a:prstGeo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3031453" y="6833586"/>
            <a:ext cx="12672327" cy="89670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16296420" y="6833585"/>
            <a:ext cx="12672327" cy="896699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60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3031455" y="2544094"/>
            <a:ext cx="23165057" cy="1848068"/>
          </a:xfrm>
          <a:prstGeom prst="rect">
            <a:avLst/>
          </a:prstGeom>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031453" y="6840252"/>
            <a:ext cx="12672327" cy="1512554"/>
          </a:xfrm>
        </p:spPr>
        <p:txBody>
          <a:bodyPr anchor="b">
            <a:noAutofit/>
          </a:bodyPr>
          <a:lstStyle>
            <a:lvl1pPr marL="0" indent="0">
              <a:buNone/>
              <a:defRPr sz="6299" b="0">
                <a:solidFill>
                  <a:schemeClr val="accent1"/>
                </a:solidFill>
              </a:defRPr>
            </a:lvl1pPr>
            <a:lvl2pPr marL="1200013" indent="0">
              <a:buNone/>
              <a:defRPr sz="5249" b="1"/>
            </a:lvl2pPr>
            <a:lvl3pPr marL="2400026" indent="0">
              <a:buNone/>
              <a:defRPr sz="4724" b="1"/>
            </a:lvl3pPr>
            <a:lvl4pPr marL="3600039" indent="0">
              <a:buNone/>
              <a:defRPr sz="4200" b="1"/>
            </a:lvl4pPr>
            <a:lvl5pPr marL="4800051" indent="0">
              <a:buNone/>
              <a:defRPr sz="4200" b="1"/>
            </a:lvl5pPr>
            <a:lvl6pPr marL="6000064" indent="0">
              <a:buNone/>
              <a:defRPr sz="4200" b="1"/>
            </a:lvl6pPr>
            <a:lvl7pPr marL="7200077" indent="0">
              <a:buNone/>
              <a:defRPr sz="4200" b="1"/>
            </a:lvl7pPr>
            <a:lvl8pPr marL="8400090" indent="0">
              <a:buNone/>
              <a:defRPr sz="4200" b="1"/>
            </a:lvl8pPr>
            <a:lvl9pPr marL="9600103" indent="0">
              <a:buNone/>
              <a:defRPr sz="4200" b="1"/>
            </a:lvl9pPr>
          </a:lstStyle>
          <a:p>
            <a:pPr lvl="0"/>
            <a:r>
              <a:rPr lang="el-GR"/>
              <a:t>Στυλ κειμένου υποδείγματος</a:t>
            </a:r>
          </a:p>
        </p:txBody>
      </p:sp>
      <p:sp>
        <p:nvSpPr>
          <p:cNvPr id="4" name="Content Placeholder 3"/>
          <p:cNvSpPr>
            <a:spLocks noGrp="1"/>
          </p:cNvSpPr>
          <p:nvPr>
            <p:ph sz="half" idx="2"/>
          </p:nvPr>
        </p:nvSpPr>
        <p:spPr>
          <a:xfrm>
            <a:off x="3031453" y="8395186"/>
            <a:ext cx="12672327" cy="7464275"/>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16296420" y="6840252"/>
            <a:ext cx="12672327" cy="1512554"/>
          </a:xfrm>
        </p:spPr>
        <p:txBody>
          <a:bodyPr anchor="b">
            <a:noAutofit/>
          </a:bodyPr>
          <a:lstStyle>
            <a:lvl1pPr marL="0" indent="0">
              <a:buNone/>
              <a:defRPr sz="6299" b="0">
                <a:solidFill>
                  <a:schemeClr val="accent1"/>
                </a:solidFill>
              </a:defRPr>
            </a:lvl1pPr>
            <a:lvl2pPr marL="1200013" indent="0">
              <a:buNone/>
              <a:defRPr sz="5249" b="1"/>
            </a:lvl2pPr>
            <a:lvl3pPr marL="2400026" indent="0">
              <a:buNone/>
              <a:defRPr sz="4724" b="1"/>
            </a:lvl3pPr>
            <a:lvl4pPr marL="3600039" indent="0">
              <a:buNone/>
              <a:defRPr sz="4200" b="1"/>
            </a:lvl4pPr>
            <a:lvl5pPr marL="4800051" indent="0">
              <a:buNone/>
              <a:defRPr sz="4200" b="1"/>
            </a:lvl5pPr>
            <a:lvl6pPr marL="6000064" indent="0">
              <a:buNone/>
              <a:defRPr sz="4200" b="1"/>
            </a:lvl6pPr>
            <a:lvl7pPr marL="7200077" indent="0">
              <a:buNone/>
              <a:defRPr sz="4200" b="1"/>
            </a:lvl7pPr>
            <a:lvl8pPr marL="8400090" indent="0">
              <a:buNone/>
              <a:defRPr sz="4200" b="1"/>
            </a:lvl8pPr>
            <a:lvl9pPr marL="9600103" indent="0">
              <a:buNone/>
              <a:defRPr sz="4200" b="1"/>
            </a:lvl9pPr>
          </a:lstStyle>
          <a:p>
            <a:pPr lvl="0"/>
            <a:r>
              <a:rPr lang="el-GR"/>
              <a:t>Στυλ κειμένου υποδείγματος</a:t>
            </a:r>
          </a:p>
        </p:txBody>
      </p:sp>
      <p:sp>
        <p:nvSpPr>
          <p:cNvPr id="6" name="Content Placeholder 5"/>
          <p:cNvSpPr>
            <a:spLocks noGrp="1"/>
          </p:cNvSpPr>
          <p:nvPr>
            <p:ph sz="quarter" idx="4"/>
          </p:nvPr>
        </p:nvSpPr>
        <p:spPr>
          <a:xfrm>
            <a:off x="16296250" y="8367556"/>
            <a:ext cx="12664788" cy="749190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4/22/2026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986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3024079" y="2544094"/>
            <a:ext cx="23165057" cy="1848068"/>
          </a:xfrm>
          <a:prstGeom prst="rect">
            <a:avLst/>
          </a:prstGeo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4/22/2026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940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4/22/2026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27396539" y="0"/>
            <a:ext cx="1800046" cy="300011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15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18" name="Group 17"/>
          <p:cNvGrpSpPr/>
          <p:nvPr/>
        </p:nvGrpSpPr>
        <p:grpSpPr>
          <a:xfrm>
            <a:off x="-4168" y="1"/>
            <a:ext cx="32004993" cy="18009994"/>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3031452" y="3408126"/>
            <a:ext cx="7331315" cy="4192154"/>
          </a:xfrm>
          <a:prstGeom prst="rect">
            <a:avLst/>
          </a:prstGeom>
        </p:spPr>
        <p:txBody>
          <a:bodyPr anchor="b"/>
          <a:lstStyle>
            <a:lvl1pPr algn="l">
              <a:defRPr sz="6299"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5168392" y="3800140"/>
            <a:ext cx="13638139" cy="12000442"/>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3031452" y="8213637"/>
            <a:ext cx="7331315" cy="7600277"/>
          </a:xfrm>
        </p:spPr>
        <p:txBody>
          <a:bodyPr/>
          <a:lstStyle>
            <a:lvl1pPr marL="0" indent="0">
              <a:buNone/>
              <a:defRPr sz="3675">
                <a:solidFill>
                  <a:schemeClr val="tx2">
                    <a:lumMod val="40000"/>
                    <a:lumOff val="60000"/>
                  </a:schemeClr>
                </a:solidFill>
              </a:defRPr>
            </a:lvl1pPr>
            <a:lvl2pPr marL="1200013" indent="0">
              <a:buNone/>
              <a:defRPr sz="3150"/>
            </a:lvl2pPr>
            <a:lvl3pPr marL="2400026" indent="0">
              <a:buNone/>
              <a:defRPr sz="2625"/>
            </a:lvl3pPr>
            <a:lvl4pPr marL="3600039" indent="0">
              <a:buNone/>
              <a:defRPr sz="2362"/>
            </a:lvl4pPr>
            <a:lvl5pPr marL="4800051" indent="0">
              <a:buNone/>
              <a:defRPr sz="2362"/>
            </a:lvl5pPr>
            <a:lvl6pPr marL="6000064" indent="0">
              <a:buNone/>
              <a:defRPr sz="2362"/>
            </a:lvl6pPr>
            <a:lvl7pPr marL="7200077" indent="0">
              <a:buNone/>
              <a:defRPr sz="2362"/>
            </a:lvl7pPr>
            <a:lvl8pPr marL="8400090" indent="0">
              <a:buNone/>
              <a:defRPr sz="2362"/>
            </a:lvl8pPr>
            <a:lvl9pPr marL="9600103" indent="0">
              <a:buNone/>
              <a:defRPr sz="2362"/>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6E86A4C-8E40-4F87-A4F0-01A0687C5742}" type="datetimeFigureOut">
              <a:rPr lang="en-US" smtClean="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27396539" y="0"/>
            <a:ext cx="1800046" cy="300011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801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18" name="Group 17"/>
          <p:cNvGrpSpPr/>
          <p:nvPr/>
        </p:nvGrpSpPr>
        <p:grpSpPr>
          <a:xfrm>
            <a:off x="-4168" y="1"/>
            <a:ext cx="32004993" cy="18009994"/>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3028706" y="4444605"/>
            <a:ext cx="10132175" cy="4555727"/>
          </a:xfrm>
          <a:prstGeom prst="rect">
            <a:avLst/>
          </a:prstGeom>
        </p:spPr>
        <p:txBody>
          <a:bodyPr anchor="b">
            <a:normAutofit/>
          </a:bodyPr>
          <a:lstStyle>
            <a:lvl1pPr algn="l">
              <a:defRPr sz="9449"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7186455" y="3000111"/>
            <a:ext cx="8470541" cy="120004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200"/>
            </a:lvl1pPr>
            <a:lvl2pPr marL="1200013" indent="0">
              <a:buNone/>
              <a:defRPr sz="4200"/>
            </a:lvl2pPr>
            <a:lvl3pPr marL="2400026" indent="0">
              <a:buNone/>
              <a:defRPr sz="4200"/>
            </a:lvl3pPr>
            <a:lvl4pPr marL="3600039" indent="0">
              <a:buNone/>
              <a:defRPr sz="4200"/>
            </a:lvl4pPr>
            <a:lvl5pPr marL="4800051" indent="0">
              <a:buNone/>
              <a:defRPr sz="4200"/>
            </a:lvl5pPr>
            <a:lvl6pPr marL="6000064" indent="0">
              <a:buNone/>
              <a:defRPr sz="4200"/>
            </a:lvl6pPr>
            <a:lvl7pPr marL="7200077" indent="0">
              <a:buNone/>
              <a:defRPr sz="4200"/>
            </a:lvl7pPr>
            <a:lvl8pPr marL="8400090" indent="0">
              <a:buNone/>
              <a:defRPr sz="4200"/>
            </a:lvl8pPr>
            <a:lvl9pPr marL="9600103" indent="0">
              <a:buNone/>
              <a:defRPr sz="42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3031456" y="9600353"/>
            <a:ext cx="10129426" cy="3600133"/>
          </a:xfrm>
        </p:spPr>
        <p:txBody>
          <a:bodyPr>
            <a:normAutofit/>
          </a:bodyPr>
          <a:lstStyle>
            <a:lvl1pPr marL="0" indent="0">
              <a:buNone/>
              <a:defRPr sz="3675">
                <a:solidFill>
                  <a:schemeClr val="tx2">
                    <a:lumMod val="40000"/>
                    <a:lumOff val="60000"/>
                  </a:schemeClr>
                </a:solidFill>
              </a:defRPr>
            </a:lvl1pPr>
            <a:lvl2pPr marL="1200013" indent="0">
              <a:buNone/>
              <a:defRPr sz="3150"/>
            </a:lvl2pPr>
            <a:lvl3pPr marL="2400026" indent="0">
              <a:buNone/>
              <a:defRPr sz="2625"/>
            </a:lvl3pPr>
            <a:lvl4pPr marL="3600039" indent="0">
              <a:buNone/>
              <a:defRPr sz="2362"/>
            </a:lvl4pPr>
            <a:lvl5pPr marL="4800051" indent="0">
              <a:buNone/>
              <a:defRPr sz="2362"/>
            </a:lvl5pPr>
            <a:lvl6pPr marL="6000064" indent="0">
              <a:buNone/>
              <a:defRPr sz="2362"/>
            </a:lvl6pPr>
            <a:lvl7pPr marL="7200077" indent="0">
              <a:buNone/>
              <a:defRPr sz="2362"/>
            </a:lvl7pPr>
            <a:lvl8pPr marL="8400090" indent="0">
              <a:buNone/>
              <a:defRPr sz="2362"/>
            </a:lvl8pPr>
            <a:lvl9pPr marL="9600103" indent="0">
              <a:buNone/>
              <a:defRPr sz="2362"/>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5E72C73-2D91-4E12-BA25-F0AA0C03599B}" type="datetimeFigureOut">
              <a:rPr lang="en-US" smtClean="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27396539" y="0"/>
            <a:ext cx="1800046" cy="300011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252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4168" y="1"/>
            <a:ext cx="32004993" cy="18009994"/>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3031455" y="2555653"/>
            <a:ext cx="22996428" cy="1855617"/>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031455" y="6833585"/>
            <a:ext cx="22996428" cy="896699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7960722" y="16776619"/>
            <a:ext cx="2600064" cy="800027"/>
          </a:xfrm>
          <a:prstGeom prst="rect">
            <a:avLst/>
          </a:prstGeom>
        </p:spPr>
        <p:txBody>
          <a:bodyPr vert="horz" lIns="91440" tIns="45720" rIns="91440" bIns="45720" rtlCol="0" anchor="ctr" anchorCtr="0"/>
          <a:lstStyle>
            <a:lvl1pPr algn="r">
              <a:defRPr sz="2625" b="1" i="0">
                <a:solidFill>
                  <a:schemeClr val="accent1"/>
                </a:solidFill>
              </a:defRPr>
            </a:lvl1pPr>
          </a:lstStyle>
          <a:p>
            <a:fld id="{2BE451C3-0FF4-47C4-B829-773ADF60F88C}" type="datetimeFigureOut">
              <a:rPr lang="en-US" smtClean="0"/>
              <a:t>4/22/2026</a:t>
            </a:fld>
            <a:endParaRPr lang="en-US" dirty="0"/>
          </a:p>
        </p:txBody>
      </p:sp>
      <p:sp>
        <p:nvSpPr>
          <p:cNvPr id="5" name="Footer Placeholder 4"/>
          <p:cNvSpPr>
            <a:spLocks noGrp="1"/>
          </p:cNvSpPr>
          <p:nvPr>
            <p:ph type="ftr" sz="quarter" idx="3"/>
          </p:nvPr>
        </p:nvSpPr>
        <p:spPr>
          <a:xfrm>
            <a:off x="1464038" y="16776618"/>
            <a:ext cx="10152262" cy="816030"/>
          </a:xfrm>
          <a:prstGeom prst="rect">
            <a:avLst/>
          </a:prstGeom>
        </p:spPr>
        <p:txBody>
          <a:bodyPr vert="horz" lIns="91440" tIns="45720" rIns="91440" bIns="45720" rtlCol="0" anchor="ctr" anchorCtr="0"/>
          <a:lstStyle>
            <a:lvl1pPr algn="l">
              <a:defRPr sz="2625" b="1" i="0">
                <a:solidFill>
                  <a:schemeClr val="accent1"/>
                </a:solidFill>
              </a:defRPr>
            </a:lvl1pPr>
          </a:lstStyle>
          <a:p>
            <a:endParaRPr lang="en-US" dirty="0"/>
          </a:p>
        </p:txBody>
      </p:sp>
      <p:sp>
        <p:nvSpPr>
          <p:cNvPr id="29" name="Rectangle 28"/>
          <p:cNvSpPr/>
          <p:nvPr/>
        </p:nvSpPr>
        <p:spPr>
          <a:xfrm>
            <a:off x="27396539" y="0"/>
            <a:ext cx="1800046" cy="300011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27172723" y="776221"/>
            <a:ext cx="2200054" cy="2015001"/>
          </a:xfrm>
          <a:prstGeom prst="rect">
            <a:avLst/>
          </a:prstGeom>
        </p:spPr>
        <p:txBody>
          <a:bodyPr vert="horz" lIns="91440" tIns="45720" rIns="91440" bIns="45720" rtlCol="0" anchor="b"/>
          <a:lstStyle>
            <a:lvl1pPr algn="ctr">
              <a:defRPr sz="7349"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54784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Lst>
  <p:hf sldNum="0" hdr="0" ftr="0" dt="0"/>
  <p:txStyles>
    <p:titleStyle>
      <a:lvl1pPr algn="l" defTabSz="1200013" rtl="0" eaLnBrk="1" latinLnBrk="0" hangingPunct="1">
        <a:spcBef>
          <a:spcPct val="0"/>
        </a:spcBef>
        <a:buNone/>
        <a:defRPr sz="9449"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900010" indent="-900010" algn="l" defTabSz="1200013" rtl="0" eaLnBrk="1" latinLnBrk="0" hangingPunct="1">
        <a:spcBef>
          <a:spcPts val="2625"/>
        </a:spcBef>
        <a:spcAft>
          <a:spcPts val="0"/>
        </a:spcAft>
        <a:buClr>
          <a:schemeClr val="accent1"/>
        </a:buClr>
        <a:buSzPct val="80000"/>
        <a:buFont typeface="Wingdings 3" charset="2"/>
        <a:buChar char=""/>
        <a:defRPr sz="4724" b="0" i="0" kern="1200">
          <a:solidFill>
            <a:schemeClr val="tx1">
              <a:lumMod val="75000"/>
              <a:lumOff val="25000"/>
            </a:schemeClr>
          </a:solidFill>
          <a:latin typeface="+mn-lt"/>
          <a:ea typeface="+mn-ea"/>
          <a:cs typeface="+mn-cs"/>
        </a:defRPr>
      </a:lvl1pPr>
      <a:lvl2pPr marL="1950021" indent="-750008" algn="l" defTabSz="1200013" rtl="0" eaLnBrk="1" latinLnBrk="0" hangingPunct="1">
        <a:spcBef>
          <a:spcPts val="2625"/>
        </a:spcBef>
        <a:spcAft>
          <a:spcPts val="0"/>
        </a:spcAft>
        <a:buClr>
          <a:schemeClr val="accent1"/>
        </a:buClr>
        <a:buSzPct val="80000"/>
        <a:buFont typeface="Wingdings 3" charset="2"/>
        <a:buChar char=""/>
        <a:defRPr sz="4200" b="0" i="0" kern="1200">
          <a:solidFill>
            <a:schemeClr val="tx1">
              <a:lumMod val="75000"/>
              <a:lumOff val="25000"/>
            </a:schemeClr>
          </a:solidFill>
          <a:latin typeface="+mn-lt"/>
          <a:ea typeface="+mn-ea"/>
          <a:cs typeface="+mn-cs"/>
        </a:defRPr>
      </a:lvl2pPr>
      <a:lvl3pPr marL="3000032" indent="-600006" algn="l" defTabSz="1200013" rtl="0" eaLnBrk="1" latinLnBrk="0" hangingPunct="1">
        <a:spcBef>
          <a:spcPts val="2625"/>
        </a:spcBef>
        <a:spcAft>
          <a:spcPts val="0"/>
        </a:spcAft>
        <a:buClr>
          <a:schemeClr val="accent1"/>
        </a:buClr>
        <a:buSzPct val="80000"/>
        <a:buFont typeface="Wingdings 3" charset="2"/>
        <a:buChar char=""/>
        <a:defRPr sz="3675" b="0" i="0" kern="1200">
          <a:solidFill>
            <a:schemeClr val="tx1">
              <a:lumMod val="75000"/>
              <a:lumOff val="25000"/>
            </a:schemeClr>
          </a:solidFill>
          <a:latin typeface="+mn-lt"/>
          <a:ea typeface="+mn-ea"/>
          <a:cs typeface="+mn-cs"/>
        </a:defRPr>
      </a:lvl3pPr>
      <a:lvl4pPr marL="4200045" indent="-600006" algn="l" defTabSz="1200013" rtl="0" eaLnBrk="1" latinLnBrk="0" hangingPunct="1">
        <a:spcBef>
          <a:spcPts val="2625"/>
        </a:spcBef>
        <a:spcAft>
          <a:spcPts val="0"/>
        </a:spcAft>
        <a:buClr>
          <a:schemeClr val="accent1"/>
        </a:buClr>
        <a:buSzPct val="80000"/>
        <a:buFont typeface="Wingdings 3" charset="2"/>
        <a:buChar char=""/>
        <a:defRPr sz="3150" b="0" i="0" kern="1200">
          <a:solidFill>
            <a:schemeClr val="tx1">
              <a:lumMod val="75000"/>
              <a:lumOff val="25000"/>
            </a:schemeClr>
          </a:solidFill>
          <a:latin typeface="+mn-lt"/>
          <a:ea typeface="+mn-ea"/>
          <a:cs typeface="+mn-cs"/>
        </a:defRPr>
      </a:lvl4pPr>
      <a:lvl5pPr marL="5400058" indent="-600006" algn="l" defTabSz="1200013" rtl="0" eaLnBrk="1" latinLnBrk="0" hangingPunct="1">
        <a:spcBef>
          <a:spcPts val="2625"/>
        </a:spcBef>
        <a:spcAft>
          <a:spcPts val="0"/>
        </a:spcAft>
        <a:buClr>
          <a:schemeClr val="accent1"/>
        </a:buClr>
        <a:buSzPct val="80000"/>
        <a:buFont typeface="Wingdings 3" charset="2"/>
        <a:buChar char=""/>
        <a:defRPr sz="3150" b="0" i="0" kern="1200">
          <a:solidFill>
            <a:schemeClr val="tx1">
              <a:lumMod val="75000"/>
              <a:lumOff val="25000"/>
            </a:schemeClr>
          </a:solidFill>
          <a:latin typeface="+mn-lt"/>
          <a:ea typeface="+mn-ea"/>
          <a:cs typeface="+mn-cs"/>
        </a:defRPr>
      </a:lvl5pPr>
      <a:lvl6pPr marL="6600071" indent="-600006" algn="l" defTabSz="1200013" rtl="0" eaLnBrk="1" latinLnBrk="0" hangingPunct="1">
        <a:spcBef>
          <a:spcPts val="2625"/>
        </a:spcBef>
        <a:spcAft>
          <a:spcPts val="0"/>
        </a:spcAft>
        <a:buClr>
          <a:schemeClr val="accent1"/>
        </a:buClr>
        <a:buSzPct val="80000"/>
        <a:buFont typeface="Wingdings 3" charset="2"/>
        <a:buChar char=""/>
        <a:defRPr sz="3150" b="0" i="0" kern="1200">
          <a:solidFill>
            <a:schemeClr val="tx1">
              <a:lumMod val="75000"/>
              <a:lumOff val="25000"/>
            </a:schemeClr>
          </a:solidFill>
          <a:latin typeface="+mn-lt"/>
          <a:ea typeface="+mn-ea"/>
          <a:cs typeface="+mn-cs"/>
        </a:defRPr>
      </a:lvl6pPr>
      <a:lvl7pPr marL="7800083" indent="-600006" algn="l" defTabSz="1200013" rtl="0" eaLnBrk="1" latinLnBrk="0" hangingPunct="1">
        <a:spcBef>
          <a:spcPts val="2625"/>
        </a:spcBef>
        <a:spcAft>
          <a:spcPts val="0"/>
        </a:spcAft>
        <a:buClr>
          <a:schemeClr val="accent1"/>
        </a:buClr>
        <a:buSzPct val="80000"/>
        <a:buFont typeface="Wingdings 3" charset="2"/>
        <a:buChar char=""/>
        <a:defRPr sz="3150" b="0" i="0" kern="1200">
          <a:solidFill>
            <a:schemeClr val="tx1">
              <a:lumMod val="75000"/>
              <a:lumOff val="25000"/>
            </a:schemeClr>
          </a:solidFill>
          <a:latin typeface="+mn-lt"/>
          <a:ea typeface="+mn-ea"/>
          <a:cs typeface="+mn-cs"/>
        </a:defRPr>
      </a:lvl7pPr>
      <a:lvl8pPr marL="9000096" indent="-600006" algn="l" defTabSz="1200013" rtl="0" eaLnBrk="1" latinLnBrk="0" hangingPunct="1">
        <a:spcBef>
          <a:spcPts val="2625"/>
        </a:spcBef>
        <a:spcAft>
          <a:spcPts val="0"/>
        </a:spcAft>
        <a:buClr>
          <a:schemeClr val="accent1"/>
        </a:buClr>
        <a:buSzPct val="80000"/>
        <a:buFont typeface="Wingdings 3" charset="2"/>
        <a:buChar char=""/>
        <a:defRPr sz="3150" b="0" i="0" kern="1200">
          <a:solidFill>
            <a:schemeClr val="tx1">
              <a:lumMod val="75000"/>
              <a:lumOff val="25000"/>
            </a:schemeClr>
          </a:solidFill>
          <a:latin typeface="+mn-lt"/>
          <a:ea typeface="+mn-ea"/>
          <a:cs typeface="+mn-cs"/>
        </a:defRPr>
      </a:lvl8pPr>
      <a:lvl9pPr marL="10200109" indent="-600006" algn="l" defTabSz="1200013" rtl="0" eaLnBrk="1" latinLnBrk="0" hangingPunct="1">
        <a:spcBef>
          <a:spcPts val="2625"/>
        </a:spcBef>
        <a:spcAft>
          <a:spcPts val="0"/>
        </a:spcAft>
        <a:buClr>
          <a:schemeClr val="accent1"/>
        </a:buClr>
        <a:buSzPct val="80000"/>
        <a:buFont typeface="Wingdings 3" charset="2"/>
        <a:buChar char=""/>
        <a:defRPr sz="3150" b="0" i="0" kern="1200">
          <a:solidFill>
            <a:schemeClr val="tx1">
              <a:lumMod val="75000"/>
              <a:lumOff val="25000"/>
            </a:schemeClr>
          </a:solidFill>
          <a:latin typeface="+mn-lt"/>
          <a:ea typeface="+mn-ea"/>
          <a:cs typeface="+mn-cs"/>
        </a:defRPr>
      </a:lvl9pPr>
    </p:bodyStyle>
    <p:otherStyle>
      <a:defPPr>
        <a:defRPr lang="en-US"/>
      </a:defPPr>
      <a:lvl1pPr marL="0" algn="l" defTabSz="1200013" rtl="0" eaLnBrk="1" latinLnBrk="0" hangingPunct="1">
        <a:defRPr sz="4724" kern="1200">
          <a:solidFill>
            <a:schemeClr val="tx1"/>
          </a:solidFill>
          <a:latin typeface="+mn-lt"/>
          <a:ea typeface="+mn-ea"/>
          <a:cs typeface="+mn-cs"/>
        </a:defRPr>
      </a:lvl1pPr>
      <a:lvl2pPr marL="1200013" algn="l" defTabSz="1200013" rtl="0" eaLnBrk="1" latinLnBrk="0" hangingPunct="1">
        <a:defRPr sz="4724" kern="1200">
          <a:solidFill>
            <a:schemeClr val="tx1"/>
          </a:solidFill>
          <a:latin typeface="+mn-lt"/>
          <a:ea typeface="+mn-ea"/>
          <a:cs typeface="+mn-cs"/>
        </a:defRPr>
      </a:lvl2pPr>
      <a:lvl3pPr marL="2400026" algn="l" defTabSz="1200013" rtl="0" eaLnBrk="1" latinLnBrk="0" hangingPunct="1">
        <a:defRPr sz="4724" kern="1200">
          <a:solidFill>
            <a:schemeClr val="tx1"/>
          </a:solidFill>
          <a:latin typeface="+mn-lt"/>
          <a:ea typeface="+mn-ea"/>
          <a:cs typeface="+mn-cs"/>
        </a:defRPr>
      </a:lvl3pPr>
      <a:lvl4pPr marL="3600039" algn="l" defTabSz="1200013" rtl="0" eaLnBrk="1" latinLnBrk="0" hangingPunct="1">
        <a:defRPr sz="4724" kern="1200">
          <a:solidFill>
            <a:schemeClr val="tx1"/>
          </a:solidFill>
          <a:latin typeface="+mn-lt"/>
          <a:ea typeface="+mn-ea"/>
          <a:cs typeface="+mn-cs"/>
        </a:defRPr>
      </a:lvl4pPr>
      <a:lvl5pPr marL="4800051" algn="l" defTabSz="1200013" rtl="0" eaLnBrk="1" latinLnBrk="0" hangingPunct="1">
        <a:defRPr sz="4724" kern="1200">
          <a:solidFill>
            <a:schemeClr val="tx1"/>
          </a:solidFill>
          <a:latin typeface="+mn-lt"/>
          <a:ea typeface="+mn-ea"/>
          <a:cs typeface="+mn-cs"/>
        </a:defRPr>
      </a:lvl5pPr>
      <a:lvl6pPr marL="6000064" algn="l" defTabSz="1200013" rtl="0" eaLnBrk="1" latinLnBrk="0" hangingPunct="1">
        <a:defRPr sz="4724" kern="1200">
          <a:solidFill>
            <a:schemeClr val="tx1"/>
          </a:solidFill>
          <a:latin typeface="+mn-lt"/>
          <a:ea typeface="+mn-ea"/>
          <a:cs typeface="+mn-cs"/>
        </a:defRPr>
      </a:lvl6pPr>
      <a:lvl7pPr marL="7200077" algn="l" defTabSz="1200013" rtl="0" eaLnBrk="1" latinLnBrk="0" hangingPunct="1">
        <a:defRPr sz="4724" kern="1200">
          <a:solidFill>
            <a:schemeClr val="tx1"/>
          </a:solidFill>
          <a:latin typeface="+mn-lt"/>
          <a:ea typeface="+mn-ea"/>
          <a:cs typeface="+mn-cs"/>
        </a:defRPr>
      </a:lvl7pPr>
      <a:lvl8pPr marL="8400090" algn="l" defTabSz="1200013" rtl="0" eaLnBrk="1" latinLnBrk="0" hangingPunct="1">
        <a:defRPr sz="4724" kern="1200">
          <a:solidFill>
            <a:schemeClr val="tx1"/>
          </a:solidFill>
          <a:latin typeface="+mn-lt"/>
          <a:ea typeface="+mn-ea"/>
          <a:cs typeface="+mn-cs"/>
        </a:defRPr>
      </a:lvl8pPr>
      <a:lvl9pPr marL="9600103" algn="l" defTabSz="1200013" rtl="0" eaLnBrk="1" latinLnBrk="0" hangingPunct="1">
        <a:defRPr sz="47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25F427-80DC-2891-1E73-5B1DF4B72E61}"/>
              </a:ext>
            </a:extLst>
          </p:cNvPr>
          <p:cNvSpPr>
            <a:spLocks noGrp="1"/>
          </p:cNvSpPr>
          <p:nvPr>
            <p:ph type="ctrTitle"/>
          </p:nvPr>
        </p:nvSpPr>
        <p:spPr>
          <a:xfrm>
            <a:off x="4254231" y="1051984"/>
            <a:ext cx="22880411" cy="6941770"/>
          </a:xfrm>
        </p:spPr>
        <p:txBody>
          <a:bodyPr/>
          <a:lstStyle/>
          <a:p>
            <a:pPr algn="ctr"/>
            <a:br>
              <a:rPr lang="el-GR" sz="6000" b="1" dirty="0">
                <a:solidFill>
                  <a:srgbClr val="FCFDD9"/>
                </a:solidFill>
                <a:latin typeface="Times New Roman" panose="02020603050405020304" pitchFamily="18" charset="0"/>
                <a:cs typeface="Times New Roman" panose="02020603050405020304" pitchFamily="18" charset="0"/>
              </a:rPr>
            </a:br>
            <a:r>
              <a:rPr lang="el-GR" sz="6000" b="1" dirty="0">
                <a:solidFill>
                  <a:srgbClr val="FFFFCC"/>
                </a:solidFill>
                <a:latin typeface="Times New Roman" panose="02020603050405020304" pitchFamily="18" charset="0"/>
                <a:cs typeface="Times New Roman" panose="02020603050405020304" pitchFamily="18" charset="0"/>
              </a:rPr>
              <a:t>ΤΟ ΠΕΝΘΟΣ ΩΣ ΠΑΡΑΓΟΝΤΑΣ ΨΥΧΟΠΑΘΟΛΟΓΙΑΣ ΣΕ ΕΞΥΠΗΡΕΤΟΥΜΕΝΟΥΣ ΤΗΣ ΚΙΝΗΤΗΣ ΜΟΝΑΔΑΣ ΨΥΧΙΚΗΣ ΥΓΕΙΑΣ ΧΙΟΥ</a:t>
            </a:r>
            <a:br>
              <a:rPr lang="el-GR" sz="6000" b="1" dirty="0">
                <a:solidFill>
                  <a:srgbClr val="FFFFCC"/>
                </a:solidFill>
                <a:latin typeface="Times New Roman" panose="02020603050405020304" pitchFamily="18" charset="0"/>
                <a:cs typeface="Times New Roman" panose="02020603050405020304" pitchFamily="18" charset="0"/>
              </a:rPr>
            </a:br>
            <a:br>
              <a:rPr lang="el-GR" sz="6000" b="1" dirty="0">
                <a:solidFill>
                  <a:srgbClr val="FCFDD9"/>
                </a:solidFill>
                <a:latin typeface="Times New Roman" panose="02020603050405020304" pitchFamily="18" charset="0"/>
                <a:cs typeface="Times New Roman" panose="02020603050405020304" pitchFamily="18" charset="0"/>
              </a:rPr>
            </a:br>
            <a:r>
              <a:rPr lang="el-GR" sz="6000" b="1" dirty="0">
                <a:solidFill>
                  <a:schemeClr val="accent2">
                    <a:lumMod val="20000"/>
                    <a:lumOff val="80000"/>
                  </a:schemeClr>
                </a:solidFill>
                <a:latin typeface="Times New Roman" panose="02020603050405020304" pitchFamily="18" charset="0"/>
                <a:cs typeface="Times New Roman" panose="02020603050405020304" pitchFamily="18" charset="0"/>
              </a:rPr>
              <a:t>ΚΙΝΗΤΗ ΜΟΝΑΔΑ ΨΥΧΙΚΗΣ ΥΓΕΙΑΣ ΧΙΟΥ </a:t>
            </a:r>
            <a:br>
              <a:rPr lang="el-GR" sz="6000" b="1" dirty="0">
                <a:solidFill>
                  <a:schemeClr val="accent2">
                    <a:lumMod val="20000"/>
                    <a:lumOff val="80000"/>
                  </a:schemeClr>
                </a:solidFill>
                <a:latin typeface="Times New Roman" panose="02020603050405020304" pitchFamily="18" charset="0"/>
                <a:cs typeface="Times New Roman" panose="02020603050405020304" pitchFamily="18" charset="0"/>
              </a:rPr>
            </a:br>
            <a:r>
              <a:rPr lang="el-GR" sz="6000" b="1" dirty="0">
                <a:solidFill>
                  <a:schemeClr val="accent2">
                    <a:lumMod val="20000"/>
                    <a:lumOff val="80000"/>
                  </a:schemeClr>
                </a:solidFill>
                <a:latin typeface="Times New Roman" panose="02020603050405020304" pitchFamily="18" charset="0"/>
                <a:cs typeface="Times New Roman" panose="02020603050405020304" pitchFamily="18" charset="0"/>
              </a:rPr>
              <a:t>ΚΕΝΤΡΟ ΠΑΙΔΙΟΥ ΚΑΙ ΕΦΗΒΟΥ</a:t>
            </a:r>
          </a:p>
        </p:txBody>
      </p:sp>
      <p:sp>
        <p:nvSpPr>
          <p:cNvPr id="3" name="Υπότιτλος 2">
            <a:extLst>
              <a:ext uri="{FF2B5EF4-FFF2-40B4-BE49-F238E27FC236}">
                <a16:creationId xmlns:a16="http://schemas.microsoft.com/office/drawing/2014/main" id="{F265D4C9-30A2-5F62-3A1F-356C9576A173}"/>
              </a:ext>
            </a:extLst>
          </p:cNvPr>
          <p:cNvSpPr>
            <a:spLocks noGrp="1"/>
          </p:cNvSpPr>
          <p:nvPr>
            <p:ph type="subTitle" idx="1"/>
          </p:nvPr>
        </p:nvSpPr>
        <p:spPr>
          <a:xfrm>
            <a:off x="3718184" y="9710064"/>
            <a:ext cx="22880411" cy="2233221"/>
          </a:xfrm>
        </p:spPr>
        <p:txBody>
          <a:bodyPr>
            <a:normAutofit/>
          </a:bodyPr>
          <a:lstStyle/>
          <a:p>
            <a:pPr algn="ctr"/>
            <a:r>
              <a:rPr lang="el-GR" sz="4741" dirty="0" err="1">
                <a:solidFill>
                  <a:srgbClr val="FFFFCC"/>
                </a:solidFill>
                <a:latin typeface="Times New Roman" panose="02020603050405020304" pitchFamily="18" charset="0"/>
                <a:cs typeface="Times New Roman" panose="02020603050405020304" pitchFamily="18" charset="0"/>
              </a:rPr>
              <a:t>Φυλλα</a:t>
            </a:r>
            <a:r>
              <a:rPr lang="el-GR" sz="4741" dirty="0">
                <a:solidFill>
                  <a:srgbClr val="FFFFCC"/>
                </a:solidFill>
                <a:latin typeface="Times New Roman" panose="02020603050405020304" pitchFamily="18" charset="0"/>
                <a:cs typeface="Times New Roman" panose="02020603050405020304" pitchFamily="18" charset="0"/>
              </a:rPr>
              <a:t> </a:t>
            </a:r>
            <a:r>
              <a:rPr lang="el-GR" sz="4741" dirty="0" err="1">
                <a:solidFill>
                  <a:srgbClr val="FFFFCC"/>
                </a:solidFill>
                <a:latin typeface="Times New Roman" panose="02020603050405020304" pitchFamily="18" charset="0"/>
                <a:cs typeface="Times New Roman" panose="02020603050405020304" pitchFamily="18" charset="0"/>
              </a:rPr>
              <a:t>ηλιανα</a:t>
            </a:r>
            <a:r>
              <a:rPr lang="el-GR" sz="4741" dirty="0">
                <a:solidFill>
                  <a:srgbClr val="FFFFCC"/>
                </a:solidFill>
                <a:latin typeface="Times New Roman" panose="02020603050405020304" pitchFamily="18" charset="0"/>
                <a:cs typeface="Times New Roman" panose="02020603050405020304" pitchFamily="18" charset="0"/>
              </a:rPr>
              <a:t>, </a:t>
            </a:r>
            <a:r>
              <a:rPr lang="el-GR" sz="4741" dirty="0" err="1">
                <a:solidFill>
                  <a:srgbClr val="FFFFCC"/>
                </a:solidFill>
                <a:latin typeface="Times New Roman" panose="02020603050405020304" pitchFamily="18" charset="0"/>
                <a:cs typeface="Times New Roman" panose="02020603050405020304" pitchFamily="18" charset="0"/>
              </a:rPr>
              <a:t>ψυχιατροσ</a:t>
            </a:r>
            <a:r>
              <a:rPr lang="el-GR" sz="4741" dirty="0">
                <a:solidFill>
                  <a:srgbClr val="FFFFCC"/>
                </a:solidFill>
                <a:latin typeface="Times New Roman" panose="02020603050405020304" pitchFamily="18" charset="0"/>
                <a:cs typeface="Times New Roman" panose="02020603050405020304" pitchFamily="18" charset="0"/>
              </a:rPr>
              <a:t> </a:t>
            </a:r>
          </a:p>
          <a:p>
            <a:pPr algn="ctr"/>
            <a:r>
              <a:rPr lang="el-GR" sz="4741" dirty="0" err="1">
                <a:solidFill>
                  <a:srgbClr val="FFFFCC"/>
                </a:solidFill>
                <a:latin typeface="Times New Roman" panose="02020603050405020304" pitchFamily="18" charset="0"/>
                <a:cs typeface="Times New Roman" panose="02020603050405020304" pitchFamily="18" charset="0"/>
              </a:rPr>
              <a:t>Σπεντζουρη</a:t>
            </a:r>
            <a:r>
              <a:rPr lang="el-GR" sz="4741" dirty="0">
                <a:solidFill>
                  <a:srgbClr val="FFFFCC"/>
                </a:solidFill>
                <a:latin typeface="Times New Roman" panose="02020603050405020304" pitchFamily="18" charset="0"/>
                <a:cs typeface="Times New Roman" panose="02020603050405020304" pitchFamily="18" charset="0"/>
              </a:rPr>
              <a:t> </a:t>
            </a:r>
            <a:r>
              <a:rPr lang="el-GR" sz="4741" dirty="0" err="1">
                <a:solidFill>
                  <a:srgbClr val="FFFFCC"/>
                </a:solidFill>
                <a:latin typeface="Times New Roman" panose="02020603050405020304" pitchFamily="18" charset="0"/>
                <a:cs typeface="Times New Roman" panose="02020603050405020304" pitchFamily="18" charset="0"/>
              </a:rPr>
              <a:t>πηνελοπη</a:t>
            </a:r>
            <a:r>
              <a:rPr lang="el-GR" sz="4741" dirty="0">
                <a:solidFill>
                  <a:srgbClr val="FFFFCC"/>
                </a:solidFill>
                <a:latin typeface="Times New Roman" panose="02020603050405020304" pitchFamily="18" charset="0"/>
                <a:cs typeface="Times New Roman" panose="02020603050405020304" pitchFamily="18" charset="0"/>
              </a:rPr>
              <a:t>, </a:t>
            </a:r>
            <a:r>
              <a:rPr lang="el-GR" sz="4741" dirty="0" err="1">
                <a:solidFill>
                  <a:srgbClr val="FFFFCC"/>
                </a:solidFill>
                <a:latin typeface="Times New Roman" panose="02020603050405020304" pitchFamily="18" charset="0"/>
                <a:cs typeface="Times New Roman" panose="02020603050405020304" pitchFamily="18" charset="0"/>
              </a:rPr>
              <a:t>ψυχολογοσ</a:t>
            </a:r>
            <a:endParaRPr lang="el-GR" sz="4741" dirty="0">
              <a:solidFill>
                <a:srgbClr val="FFFFCC"/>
              </a:solidFill>
              <a:latin typeface="Times New Roman" panose="02020603050405020304" pitchFamily="18" charset="0"/>
              <a:cs typeface="Times New Roman" panose="02020603050405020304" pitchFamily="18" charset="0"/>
            </a:endParaRPr>
          </a:p>
        </p:txBody>
      </p:sp>
      <p:sp>
        <p:nvSpPr>
          <p:cNvPr id="4" name="Freeform 11">
            <a:extLst>
              <a:ext uri="{FF2B5EF4-FFF2-40B4-BE49-F238E27FC236}">
                <a16:creationId xmlns:a16="http://schemas.microsoft.com/office/drawing/2014/main" id="{EF7E6F13-E568-FD78-13FA-D5ED199173D4}"/>
              </a:ext>
            </a:extLst>
          </p:cNvPr>
          <p:cNvSpPr/>
          <p:nvPr/>
        </p:nvSpPr>
        <p:spPr>
          <a:xfrm>
            <a:off x="22277544" y="12866299"/>
            <a:ext cx="8148604" cy="3725812"/>
          </a:xfrm>
          <a:custGeom>
            <a:avLst/>
            <a:gdLst/>
            <a:ahLst/>
            <a:cxnLst/>
            <a:rect l="l" t="t" r="r" b="b"/>
            <a:pathLst>
              <a:path w="5496768" h="2985041">
                <a:moveTo>
                  <a:pt x="0" y="0"/>
                </a:moveTo>
                <a:lnTo>
                  <a:pt x="5496768" y="0"/>
                </a:lnTo>
                <a:lnTo>
                  <a:pt x="5496768" y="2985041"/>
                </a:lnTo>
                <a:lnTo>
                  <a:pt x="0" y="2985041"/>
                </a:lnTo>
                <a:lnTo>
                  <a:pt x="0" y="0"/>
                </a:lnTo>
                <a:close/>
              </a:path>
            </a:pathLst>
          </a:custGeom>
          <a:blipFill>
            <a:blip r:embed="rId2">
              <a:alphaModFix amt="65999"/>
              <a:grayscl/>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Lst>
            </a:blip>
            <a:stretch>
              <a:fillRect t="-27476" b="-8940"/>
            </a:stretch>
          </a:blipFill>
        </p:spPr>
      </p:sp>
      <p:sp>
        <p:nvSpPr>
          <p:cNvPr id="5" name="Freeform 8">
            <a:extLst>
              <a:ext uri="{FF2B5EF4-FFF2-40B4-BE49-F238E27FC236}">
                <a16:creationId xmlns:a16="http://schemas.microsoft.com/office/drawing/2014/main" id="{4F8699C0-70A5-ED91-2236-73879F92BB34}"/>
              </a:ext>
            </a:extLst>
          </p:cNvPr>
          <p:cNvSpPr/>
          <p:nvPr/>
        </p:nvSpPr>
        <p:spPr>
          <a:xfrm>
            <a:off x="1448481" y="12866302"/>
            <a:ext cx="7927405" cy="3725812"/>
          </a:xfrm>
          <a:custGeom>
            <a:avLst/>
            <a:gdLst/>
            <a:ahLst/>
            <a:cxnLst/>
            <a:rect l="l" t="t" r="r" b="b"/>
            <a:pathLst>
              <a:path w="5227714" h="2515646">
                <a:moveTo>
                  <a:pt x="0" y="0"/>
                </a:moveTo>
                <a:lnTo>
                  <a:pt x="5227714" y="0"/>
                </a:lnTo>
                <a:lnTo>
                  <a:pt x="5227714" y="2515646"/>
                </a:lnTo>
                <a:lnTo>
                  <a:pt x="0" y="2515646"/>
                </a:lnTo>
                <a:lnTo>
                  <a:pt x="0" y="0"/>
                </a:lnTo>
                <a:close/>
              </a:path>
            </a:pathLst>
          </a:custGeom>
          <a:blipFill>
            <a:blip r:embed="rId4">
              <a:alphaModFix amt="65999"/>
              <a:extLst>
                <a:ext uri="{BEBA8EAE-BF5A-486C-A8C5-ECC9F3942E4B}">
                  <a14:imgProps xmlns:a14="http://schemas.microsoft.com/office/drawing/2010/main">
                    <a14:imgLayer r:embed="rId5">
                      <a14:imgEffect>
                        <a14:saturation sat="400000"/>
                      </a14:imgEffect>
                    </a14:imgLayer>
                  </a14:imgProps>
                </a:ext>
              </a:extLst>
            </a:blip>
            <a:stretch>
              <a:fillRect l="-2785" r="-4842" b="-1419"/>
            </a:stretch>
          </a:blipFill>
          <a:ln cap="sq">
            <a:noFill/>
            <a:prstDash val="solid"/>
            <a:miter/>
          </a:ln>
        </p:spPr>
        <p:txBody>
          <a:bodyPr/>
          <a:lstStyle/>
          <a:p>
            <a:endParaRPr lang="el-GR" sz="12345" dirty="0"/>
          </a:p>
        </p:txBody>
      </p:sp>
    </p:spTree>
    <p:extLst>
      <p:ext uri="{BB962C8B-B14F-4D97-AF65-F5344CB8AC3E}">
        <p14:creationId xmlns:p14="http://schemas.microsoft.com/office/powerpoint/2010/main" val="65019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F17CB6-2DED-42AD-0744-2D2842C084DB}"/>
              </a:ext>
            </a:extLst>
          </p:cNvPr>
          <p:cNvSpPr>
            <a:spLocks noGrp="1"/>
          </p:cNvSpPr>
          <p:nvPr>
            <p:ph type="title"/>
          </p:nvPr>
        </p:nvSpPr>
        <p:spPr>
          <a:xfrm>
            <a:off x="1387982" y="1634671"/>
            <a:ext cx="15239346" cy="14731319"/>
          </a:xfrm>
        </p:spPr>
        <p:txBody>
          <a:bodyPr>
            <a:noAutofit/>
          </a:bodyPr>
          <a:lstStyle/>
          <a:p>
            <a:pPr algn="ctr"/>
            <a:r>
              <a:rPr lang="el-GR" sz="6000" b="1" dirty="0">
                <a:solidFill>
                  <a:srgbClr val="FFC000"/>
                </a:solidFill>
                <a:latin typeface="Times New Roman" panose="02020603050405020304" pitchFamily="18" charset="0"/>
                <a:cs typeface="Times New Roman" panose="02020603050405020304" pitchFamily="18" charset="0"/>
              </a:rPr>
              <a:t>ΕΙΣΑΓΩΓΗ</a:t>
            </a:r>
            <a:br>
              <a:rPr lang="el-GR" sz="6519" b="1" dirty="0">
                <a:solidFill>
                  <a:schemeClr val="accent2">
                    <a:lumMod val="20000"/>
                    <a:lumOff val="80000"/>
                  </a:schemeClr>
                </a:solidFill>
                <a:latin typeface="Times New Roman" panose="02020603050405020304" pitchFamily="18" charset="0"/>
                <a:cs typeface="Times New Roman" panose="02020603050405020304" pitchFamily="18" charset="0"/>
              </a:rPr>
            </a:br>
            <a:r>
              <a:rPr lang="el-GR" sz="6519" b="1" i="1" dirty="0">
                <a:solidFill>
                  <a:srgbClr val="FCFDD9"/>
                </a:solidFill>
                <a:latin typeface="Times New Roman" panose="02020603050405020304" pitchFamily="18" charset="0"/>
                <a:cs typeface="Times New Roman" panose="02020603050405020304" pitchFamily="18" charset="0"/>
              </a:rPr>
              <a:t>Το Πένθος:</a:t>
            </a:r>
            <a:br>
              <a:rPr lang="el-GR" sz="6519" b="1" i="1" dirty="0">
                <a:solidFill>
                  <a:srgbClr val="FCFDD9"/>
                </a:solidFill>
                <a:latin typeface="Times New Roman" panose="02020603050405020304" pitchFamily="18" charset="0"/>
                <a:cs typeface="Times New Roman" panose="02020603050405020304" pitchFamily="18" charset="0"/>
              </a:rPr>
            </a:br>
            <a:r>
              <a:rPr lang="el-GR" sz="4400" dirty="0">
                <a:solidFill>
                  <a:schemeClr val="bg2">
                    <a:lumMod val="90000"/>
                  </a:schemeClr>
                </a:solidFill>
                <a:latin typeface="Arial" panose="020B0604020202020204" pitchFamily="34" charset="0"/>
                <a:cs typeface="Arial" panose="020B0604020202020204" pitchFamily="34" charset="0"/>
              </a:rPr>
              <a:t>	</a:t>
            </a:r>
            <a:r>
              <a:rPr lang="el-GR" sz="4000" b="1" dirty="0">
                <a:solidFill>
                  <a:srgbClr val="FCFDD9"/>
                </a:solidFill>
                <a:latin typeface="Times New Roman" panose="02020603050405020304" pitchFamily="18" charset="0"/>
                <a:cs typeface="Times New Roman" panose="02020603050405020304" pitchFamily="18" charset="0"/>
              </a:rPr>
              <a:t>Πρόκειται για μια</a:t>
            </a:r>
            <a:r>
              <a:rPr lang="el-GR" sz="4000" dirty="0">
                <a:latin typeface="Times New Roman" panose="02020603050405020304" pitchFamily="18" charset="0"/>
                <a:cs typeface="Times New Roman" panose="02020603050405020304" pitchFamily="18" charset="0"/>
              </a:rPr>
              <a:t>: φυσιολογική, πολυδιάστατη αντίδραση στην απώλεια με στόχο την εσωτερική και εξωτερική αυτορρύθμιση στα νέα δεδομένα.</a:t>
            </a: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r>
              <a:rPr lang="el-GR" sz="4000" dirty="0">
                <a:latin typeface="Times New Roman" panose="02020603050405020304" pitchFamily="18" charset="0"/>
                <a:cs typeface="Times New Roman" panose="02020603050405020304" pitchFamily="18" charset="0"/>
              </a:rPr>
              <a:t>	</a:t>
            </a:r>
            <a:r>
              <a:rPr lang="el-GR" sz="4000" b="1" dirty="0">
                <a:solidFill>
                  <a:srgbClr val="FCFDD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Αφορά</a:t>
            </a:r>
            <a:r>
              <a:rPr lang="el-GR" sz="4000" b="1" dirty="0">
                <a:solidFill>
                  <a:schemeClr val="bg1"/>
                </a:solidFill>
                <a:latin typeface="Times New Roman" panose="02020603050405020304" pitchFamily="18" charset="0"/>
                <a:cs typeface="Times New Roman" panose="02020603050405020304" pitchFamily="18" charset="0"/>
              </a:rPr>
              <a:t>:</a:t>
            </a:r>
            <a:r>
              <a:rPr lang="el-GR" sz="4000" b="1" dirty="0">
                <a:latin typeface="Times New Roman" panose="02020603050405020304" pitchFamily="18" charset="0"/>
                <a:cs typeface="Times New Roman" panose="02020603050405020304" pitchFamily="18" charset="0"/>
              </a:rPr>
              <a:t> </a:t>
            </a:r>
            <a:r>
              <a:rPr lang="el-GR" sz="4000" dirty="0">
                <a:latin typeface="Times New Roman" panose="02020603050405020304" pitchFamily="18" charset="0"/>
                <a:cs typeface="Times New Roman" panose="02020603050405020304" pitchFamily="18" charset="0"/>
              </a:rPr>
              <a:t>ευρύ φάσμα συμπτωμάτων με συχνά   παθολογικές προεκτάσεις που μέχρι τώρα δεν αποτυπώνονταν διαγνωστικά.</a:t>
            </a:r>
            <a:br>
              <a:rPr lang="el-GR" sz="4400" dirty="0">
                <a:latin typeface="Times New Roman" panose="02020603050405020304" pitchFamily="18" charset="0"/>
                <a:cs typeface="Times New Roman" panose="02020603050405020304" pitchFamily="18" charset="0"/>
              </a:rPr>
            </a:br>
            <a:br>
              <a:rPr lang="el-GR" sz="4400" dirty="0">
                <a:latin typeface="Times New Roman" panose="02020603050405020304" pitchFamily="18" charset="0"/>
                <a:cs typeface="Times New Roman" panose="02020603050405020304" pitchFamily="18" charset="0"/>
              </a:rPr>
            </a:br>
            <a:r>
              <a:rPr lang="el-GR" sz="4400" dirty="0">
                <a:latin typeface="Times New Roman" panose="02020603050405020304" pitchFamily="18" charset="0"/>
                <a:cs typeface="Times New Roman" panose="02020603050405020304" pitchFamily="18" charset="0"/>
              </a:rPr>
              <a:t>	</a:t>
            </a:r>
            <a:r>
              <a:rPr lang="el-GR" sz="4000" b="1" dirty="0">
                <a:solidFill>
                  <a:srgbClr val="FFFFCC"/>
                </a:solidFill>
                <a:latin typeface="Times New Roman" panose="02020603050405020304" pitchFamily="18" charset="0"/>
                <a:cs typeface="Times New Roman" panose="02020603050405020304" pitchFamily="18" charset="0"/>
              </a:rPr>
              <a:t>"Το </a:t>
            </a:r>
            <a:r>
              <a:rPr lang="el-GR" sz="4000" b="1" dirty="0" err="1">
                <a:solidFill>
                  <a:srgbClr val="FFFFCC"/>
                </a:solidFill>
                <a:latin typeface="Times New Roman" panose="02020603050405020304" pitchFamily="18" charset="0"/>
                <a:cs typeface="Times New Roman" panose="02020603050405020304" pitchFamily="18" charset="0"/>
              </a:rPr>
              <a:t>επιπλεγμένο</a:t>
            </a:r>
            <a:r>
              <a:rPr lang="el-GR" sz="4000" b="1" dirty="0">
                <a:solidFill>
                  <a:srgbClr val="FFFFCC"/>
                </a:solidFill>
                <a:latin typeface="Times New Roman" panose="02020603050405020304" pitchFamily="18" charset="0"/>
                <a:cs typeface="Times New Roman" panose="02020603050405020304" pitchFamily="18" charset="0"/>
              </a:rPr>
              <a:t> ή «παθολογικό» πένθος</a:t>
            </a:r>
            <a:r>
              <a:rPr lang="el-GR" sz="4000" dirty="0">
                <a:latin typeface="Times New Roman" panose="02020603050405020304" pitchFamily="18" charset="0"/>
                <a:cs typeface="Times New Roman" panose="02020603050405020304" pitchFamily="18" charset="0"/>
              </a:rPr>
              <a:t>,  αποτελεί σχηματικά το μεσαίο τμήμα ενός φάσματος ανθρώπινων αντιδράσεων στην απώλεια,  που στην μία άκρη του βρίσκεται το φυσιολογικό πένθος και στην άλλη άκρη οι ψυχιατρικές διαγνώσεις, όπως η Μείζων Κατάθλιψη (MDD). Η επίσημη ένταξη του πένθους ως διαγνωστική οντότητα στα σύγχρονα ψυχιατρικά συστήματα έγινε σταδιακά, με την πιο καθοριστική αλλαγή να πραγματοποιείται το 2013 στο DSM-V και το 2018- 2022 στα συστήματα ICD, μέσω της διάγνωσης του «Παρατεταμένου Πένθους». Πιο συγκεκριμένα, στην αναθεωρημένη έκδοση του DSM-V, η Διαταραχή Παρατεταμένου Πένθους (</a:t>
            </a:r>
            <a:r>
              <a:rPr lang="el-GR" sz="4000" dirty="0" err="1">
                <a:latin typeface="Times New Roman" panose="02020603050405020304" pitchFamily="18" charset="0"/>
                <a:cs typeface="Times New Roman" panose="02020603050405020304" pitchFamily="18" charset="0"/>
              </a:rPr>
              <a:t>Prolonged</a:t>
            </a:r>
            <a:r>
              <a:rPr lang="el-GR" sz="4000" dirty="0">
                <a:latin typeface="Times New Roman" panose="02020603050405020304" pitchFamily="18" charset="0"/>
                <a:cs typeface="Times New Roman" panose="02020603050405020304" pitchFamily="18" charset="0"/>
              </a:rPr>
              <a:t> </a:t>
            </a:r>
            <a:r>
              <a:rPr lang="el-GR" sz="4000" dirty="0" err="1">
                <a:latin typeface="Times New Roman" panose="02020603050405020304" pitchFamily="18" charset="0"/>
                <a:cs typeface="Times New Roman" panose="02020603050405020304" pitchFamily="18" charset="0"/>
              </a:rPr>
              <a:t>Grief</a:t>
            </a:r>
            <a:r>
              <a:rPr lang="el-GR" sz="4000" dirty="0">
                <a:latin typeface="Times New Roman" panose="02020603050405020304" pitchFamily="18" charset="0"/>
                <a:cs typeface="Times New Roman" panose="02020603050405020304" pitchFamily="18" charset="0"/>
              </a:rPr>
              <a:t> </a:t>
            </a:r>
            <a:r>
              <a:rPr lang="el-GR" sz="4000" dirty="0" err="1">
                <a:latin typeface="Times New Roman" panose="02020603050405020304" pitchFamily="18" charset="0"/>
                <a:cs typeface="Times New Roman" panose="02020603050405020304" pitchFamily="18" charset="0"/>
              </a:rPr>
              <a:t>Disorder</a:t>
            </a:r>
            <a:r>
              <a:rPr lang="el-GR" sz="4000" dirty="0">
                <a:latin typeface="Times New Roman" panose="02020603050405020304" pitchFamily="18" charset="0"/>
                <a:cs typeface="Times New Roman" panose="02020603050405020304" pitchFamily="18" charset="0"/>
              </a:rPr>
              <a:t>) εντάχθηκε επίσημα ως πλήρης διαγνωστική κατηγορία. </a:t>
            </a:r>
            <a:r>
              <a:rPr lang="el-GR" sz="4000" b="1" i="1" dirty="0" err="1">
                <a:latin typeface="Times New Roman" panose="02020603050405020304" pitchFamily="18" charset="0"/>
                <a:cs typeface="Times New Roman" panose="02020603050405020304" pitchFamily="18" charset="0"/>
              </a:rPr>
              <a:t>To</a:t>
            </a:r>
            <a:r>
              <a:rPr lang="el-GR" sz="4000" b="1" i="1" dirty="0">
                <a:latin typeface="Times New Roman" panose="02020603050405020304" pitchFamily="18" charset="0"/>
                <a:cs typeface="Times New Roman" panose="02020603050405020304" pitchFamily="18" charset="0"/>
              </a:rPr>
              <a:t> 2018-2022, ο Παγκόσμιος Οργανισμός Υγείας, στην 11η αναθεώρηση της Διεθνούς Ταξινόμησης Νόσων (ICD-11), συμπεριέλαβε επίσημα τη Διαταραχή Παρατεταμένου Πένθους«.</a:t>
            </a:r>
            <a:br>
              <a:rPr lang="el-GR" sz="4000" dirty="0">
                <a:latin typeface="Times New Roman" panose="02020603050405020304" pitchFamily="18" charset="0"/>
                <a:cs typeface="Times New Roman" panose="02020603050405020304" pitchFamily="18" charset="0"/>
              </a:rPr>
            </a:br>
            <a:endParaRPr lang="el-GR" sz="4000" dirty="0">
              <a:latin typeface="Times New Roman" panose="02020603050405020304" pitchFamily="18" charset="0"/>
              <a:cs typeface="Times New Roman" panose="02020603050405020304" pitchFamily="18" charset="0"/>
            </a:endParaRPr>
          </a:p>
        </p:txBody>
      </p:sp>
      <p:pic>
        <p:nvPicPr>
          <p:cNvPr id="20" name="Θέση περιεχομένου 19">
            <a:extLst>
              <a:ext uri="{FF2B5EF4-FFF2-40B4-BE49-F238E27FC236}">
                <a16:creationId xmlns:a16="http://schemas.microsoft.com/office/drawing/2014/main" id="{305DEDC5-A726-D954-471F-6426D7FE0789}"/>
              </a:ext>
            </a:extLst>
          </p:cNvPr>
          <p:cNvPicPr>
            <a:picLocks noGrp="1" noChangeAspect="1"/>
          </p:cNvPicPr>
          <p:nvPr>
            <p:ph sz="half" idx="4294967295"/>
          </p:nvPr>
        </p:nvPicPr>
        <p:blipFill>
          <a:blip r:embed="rId2"/>
          <a:stretch>
            <a:fillRect/>
          </a:stretch>
        </p:blipFill>
        <p:spPr>
          <a:xfrm>
            <a:off x="17467169" y="1240133"/>
            <a:ext cx="9988550" cy="8856663"/>
          </a:xfrm>
          <a:prstGeom prst="rect">
            <a:avLst/>
          </a:prstGeom>
        </p:spPr>
      </p:pic>
      <p:pic>
        <p:nvPicPr>
          <p:cNvPr id="32" name="Γραφικό 31" descr="Βέλος Μικρή καμπύλη">
            <a:extLst>
              <a:ext uri="{FF2B5EF4-FFF2-40B4-BE49-F238E27FC236}">
                <a16:creationId xmlns:a16="http://schemas.microsoft.com/office/drawing/2014/main" id="{E861A619-B014-C12C-7D6E-9B8CC781DB3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87982" y="2974202"/>
            <a:ext cx="903154" cy="903154"/>
          </a:xfrm>
          <a:prstGeom prst="rect">
            <a:avLst/>
          </a:prstGeom>
        </p:spPr>
      </p:pic>
      <p:sp>
        <p:nvSpPr>
          <p:cNvPr id="4" name="TextBox 3">
            <a:extLst>
              <a:ext uri="{FF2B5EF4-FFF2-40B4-BE49-F238E27FC236}">
                <a16:creationId xmlns:a16="http://schemas.microsoft.com/office/drawing/2014/main" id="{5E57DEE8-133B-0D93-6D69-A00C6BBA3291}"/>
              </a:ext>
            </a:extLst>
          </p:cNvPr>
          <p:cNvSpPr txBox="1"/>
          <p:nvPr/>
        </p:nvSpPr>
        <p:spPr>
          <a:xfrm>
            <a:off x="18801505" y="10333259"/>
            <a:ext cx="9409766" cy="5540940"/>
          </a:xfrm>
          <a:prstGeom prst="rect">
            <a:avLst/>
          </a:prstGeom>
          <a:noFill/>
        </p:spPr>
        <p:txBody>
          <a:bodyPr wrap="square">
            <a:spAutoFit/>
          </a:bodyPr>
          <a:lstStyle/>
          <a:p>
            <a:pPr marL="342900" lvl="0" indent="-342900">
              <a:lnSpc>
                <a:spcPct val="107000"/>
              </a:lnSpc>
              <a:spcAft>
                <a:spcPts val="800"/>
              </a:spcAft>
              <a:buFont typeface="Wingdings" panose="05000000000000000000" pitchFamily="2" charset="2"/>
              <a:buChar char=""/>
            </a:pPr>
            <a:r>
              <a:rPr lang="el-GR" sz="3200" b="1" dirty="0">
                <a:solidFill>
                  <a:srgbClr val="2F5597"/>
                </a:solidFill>
                <a:effectLst/>
                <a:latin typeface="Times New Roman" panose="02020603050405020304" pitchFamily="18" charset="0"/>
                <a:ea typeface="Calibri" panose="020F0502020204030204" pitchFamily="34" charset="0"/>
                <a:cs typeface="Times New Roman" panose="02020603050405020304" pitchFamily="18" charset="0"/>
              </a:rPr>
              <a:t>Πληθυσμός σε Πένθος: </a:t>
            </a:r>
            <a:r>
              <a:rPr lang="el-GR" sz="3200" dirty="0">
                <a:solidFill>
                  <a:srgbClr val="2F5597"/>
                </a:solidFill>
                <a:effectLst/>
                <a:latin typeface="Times New Roman" panose="02020603050405020304" pitchFamily="18" charset="0"/>
                <a:ea typeface="Calibri" panose="020F0502020204030204" pitchFamily="34" charset="0"/>
                <a:cs typeface="Times New Roman" panose="02020603050405020304" pitchFamily="18" charset="0"/>
              </a:rPr>
              <a:t>Υπολογίζεται σε 200.000.000 άτομα ετησίως (αναλογία 1 θάνατος προς 3+ </a:t>
            </a:r>
            <a:r>
              <a:rPr lang="el-GR" sz="3200" dirty="0" err="1">
                <a:solidFill>
                  <a:srgbClr val="2F5597"/>
                </a:solidFill>
                <a:effectLst/>
                <a:latin typeface="Times New Roman" panose="02020603050405020304" pitchFamily="18" charset="0"/>
                <a:ea typeface="Calibri" panose="020F0502020204030204" pitchFamily="34" charset="0"/>
                <a:cs typeface="Times New Roman" panose="02020603050405020304" pitchFamily="18" charset="0"/>
              </a:rPr>
              <a:t>πενθούντες</a:t>
            </a:r>
            <a:r>
              <a:rPr lang="el-GR" sz="3200" dirty="0">
                <a:solidFill>
                  <a:srgbClr val="2F5597"/>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l-GR" sz="3200" b="1" dirty="0">
                <a:solidFill>
                  <a:srgbClr val="2F5597"/>
                </a:solidFill>
                <a:effectLst/>
                <a:latin typeface="Times New Roman" panose="02020603050405020304" pitchFamily="18" charset="0"/>
                <a:ea typeface="Calibri" panose="020F0502020204030204" pitchFamily="34" charset="0"/>
                <a:cs typeface="Times New Roman" panose="02020603050405020304" pitchFamily="18" charset="0"/>
              </a:rPr>
              <a:t>Είδος πένθους: </a:t>
            </a:r>
            <a:r>
              <a:rPr lang="el-GR" sz="3200" dirty="0">
                <a:solidFill>
                  <a:srgbClr val="2F5597"/>
                </a:solidFill>
                <a:effectLst/>
                <a:latin typeface="Times New Roman" panose="02020603050405020304" pitchFamily="18" charset="0"/>
                <a:ea typeface="Calibri" panose="020F0502020204030204" pitchFamily="34" charset="0"/>
                <a:cs typeface="Times New Roman" panose="02020603050405020304" pitchFamily="18" charset="0"/>
              </a:rPr>
              <a:t>Τουλάχιστον το 10% των περιπτώσεων χαρακτηρίζεται ως «Παρατεταμένο Πένθος» και κατά συνθήκη αυξάνεται ανάλογα τα επιμέρους χαρακτηριστικά της απώλειας και των εξατομικευμένων χαρακτηριστικών των </a:t>
            </a:r>
            <a:r>
              <a:rPr lang="el-GR" sz="3200" dirty="0" err="1">
                <a:solidFill>
                  <a:srgbClr val="2F5597"/>
                </a:solidFill>
                <a:effectLst/>
                <a:latin typeface="Times New Roman" panose="02020603050405020304" pitchFamily="18" charset="0"/>
                <a:ea typeface="Calibri" panose="020F0502020204030204" pitchFamily="34" charset="0"/>
                <a:cs typeface="Times New Roman" panose="02020603050405020304" pitchFamily="18" charset="0"/>
              </a:rPr>
              <a:t>πενθούντων</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l-GR" sz="3200" b="1" dirty="0">
                <a:solidFill>
                  <a:srgbClr val="2F5597"/>
                </a:solidFill>
                <a:effectLst/>
                <a:latin typeface="Times New Roman" panose="02020603050405020304" pitchFamily="18" charset="0"/>
                <a:ea typeface="Calibri" panose="020F0502020204030204" pitchFamily="34" charset="0"/>
                <a:cs typeface="Times New Roman" panose="02020603050405020304" pitchFamily="18" charset="0"/>
              </a:rPr>
              <a:t>Ανάγκη παρέμβασης: </a:t>
            </a:r>
            <a:r>
              <a:rPr lang="el-GR" sz="3200" dirty="0">
                <a:solidFill>
                  <a:srgbClr val="2F5597"/>
                </a:solidFill>
                <a:effectLst/>
                <a:latin typeface="Times New Roman" panose="02020603050405020304" pitchFamily="18" charset="0"/>
                <a:ea typeface="Calibri" panose="020F0502020204030204" pitchFamily="34" charset="0"/>
                <a:cs typeface="Times New Roman" panose="02020603050405020304" pitchFamily="18" charset="0"/>
              </a:rPr>
              <a:t>Η ψυχιατρική διάγνωση είναι απαραίτητη για την παροχή εξειδικευμένης βοήθειας</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Γραφικό 2" descr="Βέλος Μικρή καμπύλη">
            <a:extLst>
              <a:ext uri="{FF2B5EF4-FFF2-40B4-BE49-F238E27FC236}">
                <a16:creationId xmlns:a16="http://schemas.microsoft.com/office/drawing/2014/main" id="{E33C1928-7E0C-F8E2-5910-BE5045CFD49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40667" y="7419811"/>
            <a:ext cx="903154" cy="903154"/>
          </a:xfrm>
          <a:prstGeom prst="rect">
            <a:avLst/>
          </a:prstGeom>
        </p:spPr>
      </p:pic>
      <p:pic>
        <p:nvPicPr>
          <p:cNvPr id="5" name="Γραφικό 4" descr="Βέλος Μικρή καμπύλη">
            <a:extLst>
              <a:ext uri="{FF2B5EF4-FFF2-40B4-BE49-F238E27FC236}">
                <a16:creationId xmlns:a16="http://schemas.microsoft.com/office/drawing/2014/main" id="{D5CEDFA3-16E0-09E2-6C43-4019F771F7F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40667" y="5668464"/>
            <a:ext cx="903154" cy="903154"/>
          </a:xfrm>
          <a:prstGeom prst="rect">
            <a:avLst/>
          </a:prstGeom>
        </p:spPr>
      </p:pic>
    </p:spTree>
    <p:extLst>
      <p:ext uri="{BB962C8B-B14F-4D97-AF65-F5344CB8AC3E}">
        <p14:creationId xmlns:p14="http://schemas.microsoft.com/office/powerpoint/2010/main" val="156391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a:extLst>
              <a:ext uri="{FF2B5EF4-FFF2-40B4-BE49-F238E27FC236}">
                <a16:creationId xmlns:a16="http://schemas.microsoft.com/office/drawing/2014/main" id="{99ACAB23-CB0A-E3A6-47A4-6DE1418567A3}"/>
              </a:ext>
            </a:extLst>
          </p:cNvPr>
          <p:cNvSpPr>
            <a:spLocks noGrp="1"/>
          </p:cNvSpPr>
          <p:nvPr>
            <p:ph type="title"/>
          </p:nvPr>
        </p:nvSpPr>
        <p:spPr/>
        <p:txBody>
          <a:bodyPr/>
          <a:lstStyle/>
          <a:p>
            <a:pPr algn="ctr"/>
            <a:r>
              <a:rPr lang="el-GR" sz="5926" b="1"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ΣΚΟΠΟΣ ΑΝΑΔΡΟΜΙΚΗΣ ΕΡΕΥΝΑΣ</a:t>
            </a:r>
          </a:p>
        </p:txBody>
      </p:sp>
      <p:sp>
        <p:nvSpPr>
          <p:cNvPr id="21" name="Θέση κειμένου 20">
            <a:extLst>
              <a:ext uri="{FF2B5EF4-FFF2-40B4-BE49-F238E27FC236}">
                <a16:creationId xmlns:a16="http://schemas.microsoft.com/office/drawing/2014/main" id="{7FA90E76-8DEB-4800-9385-96BFB1B23B85}"/>
              </a:ext>
            </a:extLst>
          </p:cNvPr>
          <p:cNvSpPr>
            <a:spLocks noGrp="1"/>
          </p:cNvSpPr>
          <p:nvPr>
            <p:ph type="body" idx="1"/>
          </p:nvPr>
        </p:nvSpPr>
        <p:spPr>
          <a:xfrm>
            <a:off x="2612063" y="6163152"/>
            <a:ext cx="12664781" cy="1493952"/>
          </a:xfrm>
        </p:spPr>
        <p:txBody>
          <a:bodyPr/>
          <a:lstStyle/>
          <a:p>
            <a:pPr algn="ctr"/>
            <a:r>
              <a:rPr lang="el-GR" sz="5334" dirty="0">
                <a:latin typeface="Times New Roman" panose="02020603050405020304" pitchFamily="18" charset="0"/>
                <a:cs typeface="Times New Roman" panose="02020603050405020304" pitchFamily="18" charset="0"/>
              </a:rPr>
              <a:t>Ερευνητικά δεδομένα έχουν συσχετίσει το</a:t>
            </a:r>
            <a:r>
              <a:rPr lang="el-GR" sz="5334" u="sng" dirty="0">
                <a:latin typeface="Times New Roman" panose="02020603050405020304" pitchFamily="18" charset="0"/>
                <a:cs typeface="Times New Roman" panose="02020603050405020304" pitchFamily="18" charset="0"/>
              </a:rPr>
              <a:t> </a:t>
            </a:r>
            <a:r>
              <a:rPr lang="el-GR" sz="5334" b="1" i="1" u="sng" dirty="0">
                <a:solidFill>
                  <a:schemeClr val="accent1">
                    <a:lumMod val="75000"/>
                  </a:schemeClr>
                </a:solidFill>
                <a:latin typeface="Times New Roman" panose="02020603050405020304" pitchFamily="18" charset="0"/>
                <a:cs typeface="Times New Roman" panose="02020603050405020304" pitchFamily="18" charset="0"/>
              </a:rPr>
              <a:t>πένθος</a:t>
            </a:r>
            <a:r>
              <a:rPr lang="el-GR" sz="5334" b="1" u="sng" dirty="0">
                <a:latin typeface="Times New Roman" panose="02020603050405020304" pitchFamily="18" charset="0"/>
                <a:cs typeface="Times New Roman" panose="02020603050405020304" pitchFamily="18" charset="0"/>
              </a:rPr>
              <a:t> </a:t>
            </a:r>
            <a:r>
              <a:rPr lang="el-GR" sz="5334" u="sng" dirty="0">
                <a:latin typeface="Times New Roman" panose="02020603050405020304" pitchFamily="18" charset="0"/>
                <a:cs typeface="Times New Roman" panose="02020603050405020304" pitchFamily="18" charset="0"/>
              </a:rPr>
              <a:t>με:</a:t>
            </a:r>
          </a:p>
        </p:txBody>
      </p:sp>
      <p:sp>
        <p:nvSpPr>
          <p:cNvPr id="17" name="Θέση περιεχομένου 16">
            <a:extLst>
              <a:ext uri="{FF2B5EF4-FFF2-40B4-BE49-F238E27FC236}">
                <a16:creationId xmlns:a16="http://schemas.microsoft.com/office/drawing/2014/main" id="{2E36561A-A107-8A22-E349-24B1238B9D45}"/>
              </a:ext>
            </a:extLst>
          </p:cNvPr>
          <p:cNvSpPr>
            <a:spLocks noGrp="1"/>
          </p:cNvSpPr>
          <p:nvPr>
            <p:ph sz="half" idx="2"/>
          </p:nvPr>
        </p:nvSpPr>
        <p:spPr>
          <a:xfrm>
            <a:off x="18692607" y="9000331"/>
            <a:ext cx="12664786" cy="7972692"/>
          </a:xfrm>
        </p:spPr>
        <p:txBody>
          <a:bodyPr>
            <a:normAutofit/>
          </a:bodyPr>
          <a:lstStyle/>
          <a:p>
            <a:pPr algn="ctr">
              <a:buFont typeface="Wingdings" panose="05000000000000000000" pitchFamily="2" charset="2"/>
              <a:buChar char="v"/>
            </a:pPr>
            <a:r>
              <a:rPr lang="el-GR" sz="4000" b="1" i="1" dirty="0">
                <a:solidFill>
                  <a:srgbClr val="464A16"/>
                </a:solidFill>
                <a:latin typeface="Times New Roman" panose="02020603050405020304" pitchFamily="18" charset="0"/>
                <a:cs typeface="Times New Roman" panose="02020603050405020304" pitchFamily="18" charset="0"/>
              </a:rPr>
              <a:t>Η διερεύνηση του ρόλου του πένθους στην ψυχοπαθολογία εξυπηρετούμενων που απευθύνθηκαν στην Κινητή Μονάδα Ψυχικής Χίου κατά τη περίοδο 2024-2025</a:t>
            </a:r>
            <a:r>
              <a:rPr lang="en-US" sz="4000" b="1" i="1" dirty="0">
                <a:solidFill>
                  <a:srgbClr val="464A16"/>
                </a:solidFill>
                <a:latin typeface="Times New Roman" panose="02020603050405020304" pitchFamily="18" charset="0"/>
                <a:cs typeface="Times New Roman" panose="02020603050405020304" pitchFamily="18" charset="0"/>
              </a:rPr>
              <a:t>.</a:t>
            </a:r>
            <a:endParaRPr lang="el-GR" sz="4000" b="1" i="1" dirty="0">
              <a:solidFill>
                <a:srgbClr val="464A16"/>
              </a:solidFill>
              <a:latin typeface="Times New Roman" panose="02020603050405020304" pitchFamily="18" charset="0"/>
              <a:cs typeface="Times New Roman" panose="02020603050405020304" pitchFamily="18" charset="0"/>
            </a:endParaRPr>
          </a:p>
          <a:p>
            <a:pPr algn="ctr">
              <a:buFont typeface="Wingdings" panose="05000000000000000000" pitchFamily="2" charset="2"/>
              <a:buChar char="v"/>
            </a:pPr>
            <a:r>
              <a:rPr lang="el-GR" sz="4000" b="1" i="1" dirty="0">
                <a:solidFill>
                  <a:srgbClr val="464A16"/>
                </a:solidFill>
                <a:latin typeface="Times New Roman" panose="02020603050405020304" pitchFamily="18" charset="0"/>
                <a:cs typeface="Times New Roman" panose="02020603050405020304" pitchFamily="18" charset="0"/>
              </a:rPr>
              <a:t>Πιο συγκεκριμένα, στόχος ήταν να καταγραφεί η βαρύτητα του πένθους ως επιβαρυντικού παράγοντα στη  ψυχική υγεία εξυπηρετούμενων σε μία υπηρεσία Κοινοτικής Ψυχιατρικής που δραστηριοποιείται σε συνεργασία με τη Πρωτοβάθμια Φροντίδα Υγείας στην επαρχία της Ελλάδας.</a:t>
            </a:r>
          </a:p>
          <a:p>
            <a:pPr marL="0" indent="0" algn="ctr">
              <a:buNone/>
            </a:pPr>
            <a:endParaRPr lang="el-GR" sz="4741" b="1" i="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6" name="Θέση κειμένου 15">
            <a:extLst>
              <a:ext uri="{FF2B5EF4-FFF2-40B4-BE49-F238E27FC236}">
                <a16:creationId xmlns:a16="http://schemas.microsoft.com/office/drawing/2014/main" id="{D8B52D6C-3F4E-5FE0-030C-B3810F18F2C8}"/>
              </a:ext>
            </a:extLst>
          </p:cNvPr>
          <p:cNvSpPr>
            <a:spLocks noGrp="1"/>
          </p:cNvSpPr>
          <p:nvPr>
            <p:ph type="body" sz="quarter" idx="3"/>
          </p:nvPr>
        </p:nvSpPr>
        <p:spPr>
          <a:xfrm>
            <a:off x="18504348" y="6337818"/>
            <a:ext cx="12664786" cy="1493952"/>
          </a:xfrm>
        </p:spPr>
        <p:txBody>
          <a:bodyPr/>
          <a:lstStyle/>
          <a:p>
            <a:pPr algn="ctr"/>
            <a:r>
              <a:rPr lang="el-GR" sz="5334" b="1" i="1" u="sng" dirty="0">
                <a:solidFill>
                  <a:schemeClr val="tx2">
                    <a:lumMod val="75000"/>
                  </a:schemeClr>
                </a:solidFill>
                <a:latin typeface="Times New Roman" panose="02020603050405020304" pitchFamily="18" charset="0"/>
                <a:cs typeface="Times New Roman" panose="02020603050405020304" pitchFamily="18" charset="0"/>
              </a:rPr>
              <a:t>Σκοπός</a:t>
            </a:r>
            <a:r>
              <a:rPr lang="el-GR" sz="5334" u="sng" dirty="0">
                <a:latin typeface="Times New Roman" panose="02020603050405020304" pitchFamily="18" charset="0"/>
                <a:cs typeface="Times New Roman" panose="02020603050405020304" pitchFamily="18" charset="0"/>
              </a:rPr>
              <a:t> της έρευνας ήταν:</a:t>
            </a:r>
          </a:p>
        </p:txBody>
      </p:sp>
      <p:graphicFrame>
        <p:nvGraphicFramePr>
          <p:cNvPr id="2" name="Διάγραμμα 1">
            <a:extLst>
              <a:ext uri="{FF2B5EF4-FFF2-40B4-BE49-F238E27FC236}">
                <a16:creationId xmlns:a16="http://schemas.microsoft.com/office/drawing/2014/main" id="{0D18B1C3-D6CE-DCDB-CA43-FF005F86B8F7}"/>
              </a:ext>
            </a:extLst>
          </p:cNvPr>
          <p:cNvGraphicFramePr/>
          <p:nvPr>
            <p:extLst>
              <p:ext uri="{D42A27DB-BD31-4B8C-83A1-F6EECF244321}">
                <p14:modId xmlns:p14="http://schemas.microsoft.com/office/powerpoint/2010/main" val="3967895085"/>
              </p:ext>
            </p:extLst>
          </p:nvPr>
        </p:nvGraphicFramePr>
        <p:xfrm>
          <a:off x="831691" y="7831770"/>
          <a:ext cx="17266184" cy="9758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620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EDAFB9-558D-7394-CFFA-AA36A2923473}"/>
              </a:ext>
            </a:extLst>
          </p:cNvPr>
          <p:cNvSpPr>
            <a:spLocks noGrp="1"/>
          </p:cNvSpPr>
          <p:nvPr>
            <p:ph type="title"/>
          </p:nvPr>
        </p:nvSpPr>
        <p:spPr/>
        <p:txBody>
          <a:bodyPr/>
          <a:lstStyle/>
          <a:p>
            <a:pPr algn="ctr"/>
            <a:r>
              <a:rPr lang="el-GR" sz="6000" b="1" dirty="0">
                <a:solidFill>
                  <a:srgbClr val="FFFFCC"/>
                </a:solidFill>
                <a:latin typeface="Times New Roman" panose="02020603050405020304" pitchFamily="18" charset="0"/>
                <a:cs typeface="Times New Roman" panose="02020603050405020304" pitchFamily="18" charset="0"/>
              </a:rPr>
              <a:t>ΜΕΘΟΔΟΛΟΓΙΑ-ΑΠΟΤΕΛΕΣΜΑΤΑ</a:t>
            </a:r>
          </a:p>
        </p:txBody>
      </p:sp>
      <p:sp>
        <p:nvSpPr>
          <p:cNvPr id="17" name="Θέση περιεχομένου 16">
            <a:extLst>
              <a:ext uri="{FF2B5EF4-FFF2-40B4-BE49-F238E27FC236}">
                <a16:creationId xmlns:a16="http://schemas.microsoft.com/office/drawing/2014/main" id="{83B45722-9D66-0CEA-BA20-72B311B9F08B}"/>
              </a:ext>
            </a:extLst>
          </p:cNvPr>
          <p:cNvSpPr>
            <a:spLocks noGrp="1"/>
          </p:cNvSpPr>
          <p:nvPr>
            <p:ph sz="half" idx="1"/>
          </p:nvPr>
        </p:nvSpPr>
        <p:spPr>
          <a:xfrm>
            <a:off x="1182897" y="6349806"/>
            <a:ext cx="14815927" cy="12731020"/>
          </a:xfrm>
        </p:spPr>
        <p:txBody>
          <a:bodyPr>
            <a:normAutofit/>
          </a:bodyPr>
          <a:lstStyle/>
          <a:p>
            <a:r>
              <a:rPr lang="el-GR" sz="4000" dirty="0">
                <a:solidFill>
                  <a:schemeClr val="bg2">
                    <a:lumMod val="25000"/>
                  </a:schemeClr>
                </a:solidFill>
                <a:latin typeface="Times New Roman" panose="02020603050405020304" pitchFamily="18" charset="0"/>
                <a:cs typeface="Times New Roman" panose="02020603050405020304" pitchFamily="18" charset="0"/>
              </a:rPr>
              <a:t>Η έρευνα ήταν μία μεικτή προοπτική μελέτη των νέων αιτημάτων  της ΚΜΨΥ Χίου για διάστημα 1ος έτους, το 2025 </a:t>
            </a:r>
          </a:p>
          <a:p>
            <a:r>
              <a:rPr lang="el-GR" sz="4000" dirty="0">
                <a:solidFill>
                  <a:schemeClr val="bg2">
                    <a:lumMod val="25000"/>
                  </a:schemeClr>
                </a:solidFill>
                <a:latin typeface="Times New Roman" panose="02020603050405020304" pitchFamily="18" charset="0"/>
                <a:cs typeface="Times New Roman" panose="02020603050405020304" pitchFamily="18" charset="0"/>
              </a:rPr>
              <a:t>από το σύνολο 250 νέων αιτημάτων των ενηλίκων , αναδείχθηκε ότι τα 50 σχετιζόταν με πρόσφατη εμπειρία πένθους.</a:t>
            </a:r>
          </a:p>
          <a:p>
            <a:r>
              <a:rPr lang="el-GR" sz="4000" dirty="0">
                <a:solidFill>
                  <a:schemeClr val="bg2">
                    <a:lumMod val="25000"/>
                  </a:schemeClr>
                </a:solidFill>
                <a:latin typeface="Times New Roman" panose="02020603050405020304" pitchFamily="18" charset="0"/>
                <a:cs typeface="Times New Roman" panose="02020603050405020304" pitchFamily="18" charset="0"/>
              </a:rPr>
              <a:t>Η διερεύνηση και καταγραφή έγινε κλινικά, μέσω της </a:t>
            </a:r>
            <a:r>
              <a:rPr lang="el-GR" sz="4000" b="1" i="1" dirty="0">
                <a:solidFill>
                  <a:schemeClr val="bg2">
                    <a:lumMod val="25000"/>
                  </a:schemeClr>
                </a:solidFill>
                <a:latin typeface="Times New Roman" panose="02020603050405020304" pitchFamily="18" charset="0"/>
                <a:cs typeface="Times New Roman" panose="02020603050405020304" pitchFamily="18" charset="0"/>
              </a:rPr>
              <a:t>κλινικής συνέντευξης και του Ψυχιατρικού ιστορικού.</a:t>
            </a:r>
          </a:p>
          <a:p>
            <a:r>
              <a:rPr lang="el-GR" sz="4000" dirty="0">
                <a:solidFill>
                  <a:schemeClr val="bg2">
                    <a:lumMod val="25000"/>
                  </a:schemeClr>
                </a:solidFill>
                <a:latin typeface="Times New Roman" panose="02020603050405020304" pitchFamily="18" charset="0"/>
                <a:cs typeface="Times New Roman" panose="02020603050405020304" pitchFamily="18" charset="0"/>
              </a:rPr>
              <a:t>Οι ασθενείς, ανάλογα με την διάγνωση τους και την κλινική τους εικόνα διαχωρίστηκαν σε </a:t>
            </a:r>
            <a:r>
              <a:rPr lang="en-US" sz="4000" dirty="0">
                <a:solidFill>
                  <a:schemeClr val="bg2">
                    <a:lumMod val="25000"/>
                  </a:schemeClr>
                </a:solidFill>
                <a:latin typeface="Times New Roman" panose="02020603050405020304" pitchFamily="18" charset="0"/>
                <a:cs typeface="Times New Roman" panose="02020603050405020304" pitchFamily="18" charset="0"/>
              </a:rPr>
              <a:t>4</a:t>
            </a:r>
            <a:r>
              <a:rPr lang="el-GR" sz="4000" dirty="0">
                <a:solidFill>
                  <a:schemeClr val="bg2">
                    <a:lumMod val="25000"/>
                  </a:schemeClr>
                </a:solidFill>
                <a:latin typeface="Times New Roman" panose="02020603050405020304" pitchFamily="18" charset="0"/>
                <a:cs typeface="Times New Roman" panose="02020603050405020304" pitchFamily="18" charset="0"/>
              </a:rPr>
              <a:t> κατηγορίες:</a:t>
            </a:r>
          </a:p>
          <a:p>
            <a:pPr lvl="1">
              <a:buFont typeface="Wingdings" panose="05000000000000000000" pitchFamily="2" charset="2"/>
              <a:buChar char="Ø"/>
            </a:pPr>
            <a:r>
              <a:rPr lang="el-GR" sz="4000" b="1" dirty="0">
                <a:solidFill>
                  <a:srgbClr val="00FFCC"/>
                </a:solidFill>
                <a:latin typeface="Times New Roman" panose="02020603050405020304" pitchFamily="18" charset="0"/>
                <a:cs typeface="Times New Roman" panose="02020603050405020304" pitchFamily="18" charset="0"/>
              </a:rPr>
              <a:t>Διαχείριση απώλειας χωρίς επιπλοκές 20% </a:t>
            </a:r>
            <a:r>
              <a:rPr lang="en-US" sz="4000" b="1" dirty="0">
                <a:solidFill>
                  <a:srgbClr val="00FFCC"/>
                </a:solidFill>
                <a:latin typeface="Times New Roman" panose="02020603050405020304" pitchFamily="18" charset="0"/>
                <a:cs typeface="Times New Roman" panose="02020603050405020304" pitchFamily="18" charset="0"/>
              </a:rPr>
              <a:t>(n=10)</a:t>
            </a:r>
          </a:p>
          <a:p>
            <a:pPr lvl="1">
              <a:buFont typeface="Wingdings" panose="05000000000000000000" pitchFamily="2" charset="2"/>
              <a:buChar char="Ø"/>
            </a:pPr>
            <a:r>
              <a:rPr lang="el-GR" sz="4000" b="1" dirty="0">
                <a:solidFill>
                  <a:srgbClr val="FFC000"/>
                </a:solidFill>
                <a:latin typeface="Times New Roman" panose="02020603050405020304" pitchFamily="18" charset="0"/>
                <a:cs typeface="Times New Roman" panose="02020603050405020304" pitchFamily="18" charset="0"/>
              </a:rPr>
              <a:t>Παρατεταμένο Πένθος 14% (</a:t>
            </a:r>
            <a:r>
              <a:rPr lang="en-US" sz="4000" b="1" dirty="0">
                <a:solidFill>
                  <a:srgbClr val="FFC000"/>
                </a:solidFill>
                <a:latin typeface="Times New Roman" panose="02020603050405020304" pitchFamily="18" charset="0"/>
                <a:cs typeface="Times New Roman" panose="02020603050405020304" pitchFamily="18" charset="0"/>
              </a:rPr>
              <a:t>n=7)</a:t>
            </a:r>
          </a:p>
          <a:p>
            <a:pPr lvl="1">
              <a:buFont typeface="Wingdings" panose="05000000000000000000" pitchFamily="2" charset="2"/>
              <a:buChar char="Ø"/>
            </a:pPr>
            <a:r>
              <a:rPr lang="el-GR" sz="4000" b="1" dirty="0">
                <a:solidFill>
                  <a:srgbClr val="FF0000"/>
                </a:solidFill>
                <a:latin typeface="Times New Roman" panose="02020603050405020304" pitchFamily="18" charset="0"/>
                <a:cs typeface="Times New Roman" panose="02020603050405020304" pitchFamily="18" charset="0"/>
              </a:rPr>
              <a:t>Μονήρης καταθλιπτικό επεισόδιο 14% (</a:t>
            </a:r>
            <a:r>
              <a:rPr lang="en-US" sz="4000" b="1" dirty="0">
                <a:solidFill>
                  <a:srgbClr val="FF0000"/>
                </a:solidFill>
                <a:latin typeface="Times New Roman" panose="02020603050405020304" pitchFamily="18" charset="0"/>
                <a:cs typeface="Times New Roman" panose="02020603050405020304" pitchFamily="18" charset="0"/>
              </a:rPr>
              <a:t>n=7)</a:t>
            </a:r>
          </a:p>
          <a:p>
            <a:pPr lvl="1">
              <a:buFont typeface="Wingdings" panose="05000000000000000000" pitchFamily="2" charset="2"/>
              <a:buChar char="Ø"/>
            </a:pPr>
            <a:r>
              <a:rPr lang="el-GR" sz="4000" b="1" dirty="0">
                <a:solidFill>
                  <a:schemeClr val="bg2">
                    <a:lumMod val="75000"/>
                  </a:schemeClr>
                </a:solidFill>
                <a:latin typeface="Times New Roman" panose="02020603050405020304" pitchFamily="18" charset="0"/>
                <a:cs typeface="Times New Roman" panose="02020603050405020304" pitchFamily="18" charset="0"/>
              </a:rPr>
              <a:t>Επιδείνωση προηγούμενων διαγνώσεων 52% (</a:t>
            </a:r>
            <a:r>
              <a:rPr lang="en-US" sz="4000" b="1" dirty="0">
                <a:solidFill>
                  <a:schemeClr val="bg2">
                    <a:lumMod val="75000"/>
                  </a:schemeClr>
                </a:solidFill>
                <a:latin typeface="Times New Roman" panose="02020603050405020304" pitchFamily="18" charset="0"/>
                <a:cs typeface="Times New Roman" panose="02020603050405020304" pitchFamily="18" charset="0"/>
              </a:rPr>
              <a:t>n=26)</a:t>
            </a:r>
          </a:p>
          <a:p>
            <a:pPr marL="1200013" lvl="1" indent="0">
              <a:buNone/>
            </a:pPr>
            <a:endParaRPr lang="en-US" sz="4000" b="1" dirty="0">
              <a:solidFill>
                <a:schemeClr val="bg2">
                  <a:lumMod val="75000"/>
                </a:schemeClr>
              </a:solidFill>
              <a:latin typeface="Times New Roman" panose="02020603050405020304" pitchFamily="18" charset="0"/>
              <a:cs typeface="Times New Roman" panose="02020603050405020304" pitchFamily="18" charset="0"/>
            </a:endParaRPr>
          </a:p>
          <a:p>
            <a:pPr marL="1200013" lvl="1" indent="0">
              <a:buNone/>
            </a:pPr>
            <a:r>
              <a:rPr lang="el-GR" sz="3200" b="1" dirty="0">
                <a:solidFill>
                  <a:srgbClr val="464A16"/>
                </a:solidFill>
                <a:latin typeface="Times New Roman" panose="02020603050405020304" pitchFamily="18" charset="0"/>
                <a:cs typeface="Times New Roman" panose="02020603050405020304" pitchFamily="18" charset="0"/>
              </a:rPr>
              <a:t>* </a:t>
            </a:r>
            <a:r>
              <a:rPr lang="en-US" sz="3200" b="1" dirty="0">
                <a:solidFill>
                  <a:srgbClr val="464A16"/>
                </a:solidFill>
                <a:latin typeface="Times New Roman" panose="02020603050405020304" pitchFamily="18" charset="0"/>
                <a:cs typeface="Times New Roman" panose="02020603050405020304" pitchFamily="18" charset="0"/>
              </a:rPr>
              <a:t>n=</a:t>
            </a:r>
            <a:r>
              <a:rPr lang="el-GR" sz="3200" b="1" dirty="0">
                <a:solidFill>
                  <a:srgbClr val="464A16"/>
                </a:solidFill>
                <a:latin typeface="Times New Roman" panose="02020603050405020304" pitchFamily="18" charset="0"/>
                <a:cs typeface="Times New Roman" panose="02020603050405020304" pitchFamily="18" charset="0"/>
              </a:rPr>
              <a:t>αριθμός </a:t>
            </a:r>
            <a:r>
              <a:rPr lang="en-US" sz="3200" b="1" dirty="0">
                <a:solidFill>
                  <a:srgbClr val="464A16"/>
                </a:solidFill>
                <a:latin typeface="Times New Roman" panose="02020603050405020304" pitchFamily="18" charset="0"/>
                <a:cs typeface="Times New Roman" panose="02020603050405020304" pitchFamily="18" charset="0"/>
              </a:rPr>
              <a:t>intake</a:t>
            </a:r>
            <a:endParaRPr lang="el-GR" sz="3200" b="1" dirty="0">
              <a:solidFill>
                <a:srgbClr val="464A16"/>
              </a:solidFill>
              <a:latin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id="{3DFF609E-0EAF-BE67-EBDA-BCEF9E5C989B}"/>
              </a:ext>
            </a:extLst>
          </p:cNvPr>
          <p:cNvPicPr>
            <a:picLocks noChangeAspect="1"/>
          </p:cNvPicPr>
          <p:nvPr/>
        </p:nvPicPr>
        <p:blipFill>
          <a:blip r:embed="rId3"/>
          <a:stretch>
            <a:fillRect/>
          </a:stretch>
        </p:blipFill>
        <p:spPr>
          <a:xfrm>
            <a:off x="18633305" y="6349806"/>
            <a:ext cx="12183035" cy="11023794"/>
          </a:xfrm>
          <a:prstGeom prst="rect">
            <a:avLst/>
          </a:prstGeom>
        </p:spPr>
      </p:pic>
    </p:spTree>
    <p:extLst>
      <p:ext uri="{BB962C8B-B14F-4D97-AF65-F5344CB8AC3E}">
        <p14:creationId xmlns:p14="http://schemas.microsoft.com/office/powerpoint/2010/main" val="324516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2EEA9A-6B88-1456-FEBB-51318A23B7CD}"/>
              </a:ext>
            </a:extLst>
          </p:cNvPr>
          <p:cNvSpPr>
            <a:spLocks noGrp="1"/>
          </p:cNvSpPr>
          <p:nvPr>
            <p:ph type="title"/>
          </p:nvPr>
        </p:nvSpPr>
        <p:spPr/>
        <p:txBody>
          <a:bodyPr/>
          <a:lstStyle/>
          <a:p>
            <a:pPr algn="ctr"/>
            <a:r>
              <a:rPr lang="el-GR" sz="6000" b="1" dirty="0">
                <a:solidFill>
                  <a:srgbClr val="FFFFCC"/>
                </a:solidFill>
                <a:latin typeface="Times New Roman" panose="02020603050405020304" pitchFamily="18" charset="0"/>
                <a:cs typeface="Times New Roman" panose="02020603050405020304" pitchFamily="18" charset="0"/>
              </a:rPr>
              <a:t>ΣΥΜΠΕΡΑΣΜΑΤΑ</a:t>
            </a:r>
          </a:p>
        </p:txBody>
      </p:sp>
      <p:sp>
        <p:nvSpPr>
          <p:cNvPr id="4" name="Θέση περιεχομένου 3">
            <a:extLst>
              <a:ext uri="{FF2B5EF4-FFF2-40B4-BE49-F238E27FC236}">
                <a16:creationId xmlns:a16="http://schemas.microsoft.com/office/drawing/2014/main" id="{63C873CF-EA75-20B6-14B2-5A978DAFA162}"/>
              </a:ext>
            </a:extLst>
          </p:cNvPr>
          <p:cNvSpPr>
            <a:spLocks noGrp="1"/>
          </p:cNvSpPr>
          <p:nvPr>
            <p:ph sz="half" idx="1"/>
          </p:nvPr>
        </p:nvSpPr>
        <p:spPr>
          <a:xfrm>
            <a:off x="1775013" y="6051175"/>
            <a:ext cx="13928768" cy="11537577"/>
          </a:xfrm>
        </p:spPr>
        <p:txBody>
          <a:bodyPr>
            <a:normAutofit fontScale="85000" lnSpcReduction="20000"/>
          </a:bodyPr>
          <a:lstStyle/>
          <a:p>
            <a:pPr marL="0" indent="0" algn="ctr">
              <a:buNone/>
            </a:pPr>
            <a:r>
              <a:rPr lang="el-GR" b="1" dirty="0">
                <a:solidFill>
                  <a:srgbClr val="00B0F0"/>
                </a:solidFill>
                <a:latin typeface="Times New Roman" panose="02020603050405020304" pitchFamily="18" charset="0"/>
                <a:cs typeface="Times New Roman" panose="02020603050405020304" pitchFamily="18" charset="0"/>
              </a:rPr>
              <a:t>ΑΠΌ ΤΑ ΑΠΟΤΕΛΕΣΜΑΤΑ ΠΑΡΑΤΗΡΗΣΑΜΕ ΟΤΙ:</a:t>
            </a:r>
          </a:p>
          <a:p>
            <a:pP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Το πένθος  αποτελεί  σημαντικό </a:t>
            </a:r>
            <a:r>
              <a:rPr lang="el-GR" b="1" dirty="0">
                <a:solidFill>
                  <a:schemeClr val="bg2">
                    <a:lumMod val="25000"/>
                  </a:schemeClr>
                </a:solidFill>
                <a:latin typeface="Times New Roman" panose="02020603050405020304" pitchFamily="18" charset="0"/>
                <a:cs typeface="Times New Roman" panose="02020603050405020304" pitchFamily="18" charset="0"/>
              </a:rPr>
              <a:t>επιβαρυντικό παράγοντα της σωματικής και ψυχικής υγείας των εξυπηρετούμενων σε μία Υπηρεσία Κοινοτικής Ψυχιατρικής στην επαρχία της Ελλάδας. </a:t>
            </a:r>
          </a:p>
          <a:p>
            <a:pPr>
              <a:buFont typeface="Wingdings" panose="05000000000000000000" pitchFamily="2" charset="2"/>
              <a:buChar char="Ø"/>
            </a:pPr>
            <a:r>
              <a:rPr lang="el-GR" dirty="0">
                <a:solidFill>
                  <a:schemeClr val="bg2">
                    <a:lumMod val="25000"/>
                  </a:schemeClr>
                </a:solidFill>
                <a:latin typeface="Times New Roman" panose="02020603050405020304" pitchFamily="18" charset="0"/>
                <a:cs typeface="Times New Roman" panose="02020603050405020304" pitchFamily="18" charset="0"/>
              </a:rPr>
              <a:t>Η συνύπαρξη κατάθλιψης και πένθους κυρίως σε άτομα τρίτης ηλικίας, τα οποία αποτελούν ένα μεγάλο μέρος του πληθυσμού στον οποίο απευθύνεται μια Κινητή Μονάδα σε παραμεθόριο περιοχή, θέτει σημαντικά ζητήματα διάγνωσης λόγω αλληλοεπικάλυψης των συμπτωμάτων. </a:t>
            </a:r>
          </a:p>
          <a:p>
            <a:pP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Αναλυτικότερα εξυπηρετούμενοι σε πένθος με προηγούμενη διάγνωση </a:t>
            </a:r>
            <a:r>
              <a:rPr lang="el-GR" dirty="0">
                <a:solidFill>
                  <a:schemeClr val="bg2">
                    <a:lumMod val="25000"/>
                  </a:schemeClr>
                </a:solidFill>
                <a:latin typeface="Times New Roman" panose="02020603050405020304" pitchFamily="18" charset="0"/>
                <a:cs typeface="Times New Roman" panose="02020603050405020304" pitchFamily="18" charset="0"/>
              </a:rPr>
              <a:t>Μικτή Αγχώδη Καταθλιπτική διαταραχή </a:t>
            </a:r>
            <a:r>
              <a:rPr lang="el-GR" dirty="0">
                <a:latin typeface="Times New Roman" panose="02020603050405020304" pitchFamily="18" charset="0"/>
                <a:cs typeface="Times New Roman" panose="02020603050405020304" pitchFamily="18" charset="0"/>
              </a:rPr>
              <a:t>( 26,92%) και </a:t>
            </a:r>
            <a:r>
              <a:rPr lang="el-GR" dirty="0">
                <a:solidFill>
                  <a:schemeClr val="bg2">
                    <a:lumMod val="25000"/>
                  </a:schemeClr>
                </a:solidFill>
                <a:latin typeface="Times New Roman" panose="02020603050405020304" pitchFamily="18" charset="0"/>
                <a:cs typeface="Times New Roman" panose="02020603050405020304" pitchFamily="18" charset="0"/>
              </a:rPr>
              <a:t>Υποτροπιάζουσα Καταθλιπτική διαταραχή (30,77%) </a:t>
            </a:r>
            <a:r>
              <a:rPr lang="el-GR" dirty="0">
                <a:latin typeface="Times New Roman" panose="02020603050405020304" pitchFamily="18" charset="0"/>
                <a:cs typeface="Times New Roman" panose="02020603050405020304" pitchFamily="18" charset="0"/>
              </a:rPr>
              <a:t>φάνηκε να  έχουν το μεγαλύτερο ποσοστό επιδείνωσης ψυχοπαθολογίας.</a:t>
            </a:r>
          </a:p>
          <a:p>
            <a:pP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Το πένθος ως μία οδυνηρή πανανθρώπινη εμπειρία </a:t>
            </a:r>
            <a:r>
              <a:rPr lang="el-GR" dirty="0">
                <a:solidFill>
                  <a:schemeClr val="bg2">
                    <a:lumMod val="25000"/>
                  </a:schemeClr>
                </a:solidFill>
                <a:latin typeface="Times New Roman" panose="02020603050405020304" pitchFamily="18" charset="0"/>
                <a:cs typeface="Times New Roman" panose="02020603050405020304" pitchFamily="18" charset="0"/>
              </a:rPr>
              <a:t>αλληλεπιδρά πολυδιάστατα με την ψυχική και σωματική υγεία </a:t>
            </a:r>
            <a:r>
              <a:rPr lang="el-GR" dirty="0">
                <a:latin typeface="Times New Roman" panose="02020603050405020304" pitchFamily="18" charset="0"/>
                <a:cs typeface="Times New Roman" panose="02020603050405020304" pitchFamily="18" charset="0"/>
              </a:rPr>
              <a:t> με αποτέλεσμα να αναδύεται η ανάγκη για </a:t>
            </a:r>
            <a:r>
              <a:rPr lang="el-GR" b="1" dirty="0">
                <a:solidFill>
                  <a:schemeClr val="bg2">
                    <a:lumMod val="25000"/>
                  </a:schemeClr>
                </a:solidFill>
                <a:latin typeface="Times New Roman" panose="02020603050405020304" pitchFamily="18" charset="0"/>
                <a:cs typeface="Times New Roman" panose="02020603050405020304" pitchFamily="18" charset="0"/>
              </a:rPr>
              <a:t>καλύτερη αναγνώριση του και ειδικότερους τρόπους υποστήριξης. </a:t>
            </a:r>
          </a:p>
        </p:txBody>
      </p:sp>
      <p:sp>
        <p:nvSpPr>
          <p:cNvPr id="5" name="Θέση περιεχομένου 4">
            <a:extLst>
              <a:ext uri="{FF2B5EF4-FFF2-40B4-BE49-F238E27FC236}">
                <a16:creationId xmlns:a16="http://schemas.microsoft.com/office/drawing/2014/main" id="{A4543F6F-7F9A-6861-E69C-7C305571E49A}"/>
              </a:ext>
            </a:extLst>
          </p:cNvPr>
          <p:cNvSpPr>
            <a:spLocks noGrp="1"/>
          </p:cNvSpPr>
          <p:nvPr>
            <p:ph sz="half" idx="2"/>
          </p:nvPr>
        </p:nvSpPr>
        <p:spPr>
          <a:xfrm>
            <a:off x="16592880" y="5029198"/>
            <a:ext cx="12672327" cy="12559554"/>
          </a:xfrm>
        </p:spPr>
        <p:txBody>
          <a:bodyPr>
            <a:normAutofit fontScale="85000" lnSpcReduction="20000"/>
          </a:bodyPr>
          <a:lstStyle/>
          <a:p>
            <a:endParaRPr lang="el-GR" dirty="0">
              <a:latin typeface="Times New Roman" panose="02020603050405020304" pitchFamily="18" charset="0"/>
              <a:cs typeface="Times New Roman" panose="02020603050405020304" pitchFamily="18" charset="0"/>
            </a:endParaRPr>
          </a:p>
          <a:p>
            <a:pPr marL="0" indent="0" algn="ctr">
              <a:buNone/>
            </a:pPr>
            <a:r>
              <a:rPr lang="el-GR" b="1" i="1" u="sng" dirty="0">
                <a:solidFill>
                  <a:srgbClr val="00B0F0"/>
                </a:solidFill>
                <a:latin typeface="Times New Roman" panose="02020603050405020304" pitchFamily="18" charset="0"/>
                <a:cs typeface="Times New Roman" panose="02020603050405020304" pitchFamily="18" charset="0"/>
              </a:rPr>
              <a:t>ΠΡΟΤΑΣΕΙΣ</a:t>
            </a:r>
          </a:p>
          <a:p>
            <a:pPr marL="0" indent="0">
              <a:buNone/>
            </a:pPr>
            <a:r>
              <a:rPr lang="el-GR" dirty="0">
                <a:solidFill>
                  <a:schemeClr val="bg2">
                    <a:lumMod val="25000"/>
                  </a:schemeClr>
                </a:solidFill>
                <a:latin typeface="Times New Roman" panose="02020603050405020304" pitchFamily="18" charset="0"/>
                <a:cs typeface="Times New Roman" panose="02020603050405020304" pitchFamily="18" charset="0"/>
              </a:rPr>
              <a:t>Έρευνες έχουν δείξει ότι </a:t>
            </a:r>
            <a:r>
              <a:rPr lang="el-GR" b="1" dirty="0">
                <a:solidFill>
                  <a:schemeClr val="bg2">
                    <a:lumMod val="25000"/>
                  </a:schemeClr>
                </a:solidFill>
                <a:latin typeface="Times New Roman" panose="02020603050405020304" pitchFamily="18" charset="0"/>
                <a:cs typeface="Times New Roman" panose="02020603050405020304" pitchFamily="18" charset="0"/>
              </a:rPr>
              <a:t>η κοινωνική στήριξη σε ένα πρώτο επίπεδο </a:t>
            </a:r>
            <a:r>
              <a:rPr lang="el-GR" dirty="0">
                <a:solidFill>
                  <a:schemeClr val="bg2">
                    <a:lumMod val="25000"/>
                  </a:schemeClr>
                </a:solidFill>
                <a:latin typeface="Times New Roman" panose="02020603050405020304" pitchFamily="18" charset="0"/>
                <a:cs typeface="Times New Roman" panose="02020603050405020304" pitchFamily="18" charset="0"/>
              </a:rPr>
              <a:t>αποτελεί ένα πολύ σημαντικό παράγοντα καθορισμού της έντασης και της διάρκειας των συμπτωμάτων του πένθους. Ως εκ’ τούτου με στόχο τη διαμόρφωση ενός θεραπευτικού πλάνου που θα απαντά αποτελεσματικότερα στις ιδιαίτερες ανάγκες των πενθούντων στην κοινότητα, προτείνεται:</a:t>
            </a:r>
          </a:p>
          <a:p>
            <a:r>
              <a:rPr lang="el-GR" dirty="0">
                <a:solidFill>
                  <a:schemeClr val="bg2">
                    <a:lumMod val="25000"/>
                  </a:schemeClr>
                </a:solidFill>
                <a:latin typeface="Times New Roman" panose="02020603050405020304" pitchFamily="18" charset="0"/>
                <a:cs typeface="Times New Roman" panose="02020603050405020304" pitchFamily="18" charset="0"/>
              </a:rPr>
              <a:t>Συστηματικότερη </a:t>
            </a:r>
            <a:r>
              <a:rPr lang="el-GR" b="1" dirty="0">
                <a:solidFill>
                  <a:schemeClr val="bg2">
                    <a:lumMod val="25000"/>
                  </a:schemeClr>
                </a:solidFill>
                <a:latin typeface="Times New Roman" panose="02020603050405020304" pitchFamily="18" charset="0"/>
                <a:cs typeface="Times New Roman" panose="02020603050405020304" pitchFamily="18" charset="0"/>
              </a:rPr>
              <a:t>συνεργασία κοινοτικών φορέων Πρωτοβάθμιας Υγείας με εστίαση στο πένθος.</a:t>
            </a:r>
          </a:p>
          <a:p>
            <a:r>
              <a:rPr lang="el-GR" dirty="0">
                <a:solidFill>
                  <a:schemeClr val="bg2">
                    <a:lumMod val="25000"/>
                  </a:schemeClr>
                </a:solidFill>
                <a:latin typeface="Times New Roman" panose="02020603050405020304" pitchFamily="18" charset="0"/>
                <a:cs typeface="Times New Roman" panose="02020603050405020304" pitchFamily="18" charset="0"/>
              </a:rPr>
              <a:t>Ενσωμάτωση </a:t>
            </a:r>
            <a:r>
              <a:rPr lang="el-GR" b="1" dirty="0">
                <a:solidFill>
                  <a:schemeClr val="bg2">
                    <a:lumMod val="25000"/>
                  </a:schemeClr>
                </a:solidFill>
                <a:latin typeface="Times New Roman" panose="02020603050405020304" pitchFamily="18" charset="0"/>
                <a:cs typeface="Times New Roman" panose="02020603050405020304" pitchFamily="18" charset="0"/>
              </a:rPr>
              <a:t>εξειδικευμένων ψυχομετρικών εργαλείων όπως το ερωτηματολόγιο </a:t>
            </a:r>
            <a:r>
              <a:rPr lang="en-US" b="1" dirty="0">
                <a:solidFill>
                  <a:schemeClr val="bg2">
                    <a:lumMod val="25000"/>
                  </a:schemeClr>
                </a:solidFill>
                <a:latin typeface="Times New Roman" panose="02020603050405020304" pitchFamily="18" charset="0"/>
                <a:cs typeface="Times New Roman" panose="02020603050405020304" pitchFamily="18" charset="0"/>
              </a:rPr>
              <a:t>ICG (Inventory of Complicated Grief) </a:t>
            </a:r>
            <a:r>
              <a:rPr lang="el-GR" b="1" dirty="0">
                <a:solidFill>
                  <a:schemeClr val="bg2">
                    <a:lumMod val="25000"/>
                  </a:schemeClr>
                </a:solidFill>
                <a:latin typeface="Times New Roman" panose="02020603050405020304" pitchFamily="18" charset="0"/>
                <a:cs typeface="Times New Roman" panose="02020603050405020304" pitchFamily="18" charset="0"/>
              </a:rPr>
              <a:t>ή το </a:t>
            </a:r>
            <a:r>
              <a:rPr lang="en-US" b="1" dirty="0">
                <a:solidFill>
                  <a:schemeClr val="bg2">
                    <a:lumMod val="25000"/>
                  </a:schemeClr>
                </a:solidFill>
                <a:latin typeface="Times New Roman" panose="02020603050405020304" pitchFamily="18" charset="0"/>
                <a:cs typeface="Times New Roman" panose="02020603050405020304" pitchFamily="18" charset="0"/>
              </a:rPr>
              <a:t>PGD-13 (Prolonged Grief Disorder)</a:t>
            </a:r>
            <a:r>
              <a:rPr lang="en-US" dirty="0">
                <a:solidFill>
                  <a:schemeClr val="bg2">
                    <a:lumMod val="25000"/>
                  </a:schemeClr>
                </a:solidFill>
                <a:latin typeface="Times New Roman" panose="02020603050405020304" pitchFamily="18" charset="0"/>
                <a:cs typeface="Times New Roman" panose="02020603050405020304" pitchFamily="18" charset="0"/>
              </a:rPr>
              <a:t> </a:t>
            </a:r>
            <a:r>
              <a:rPr lang="el-GR" dirty="0">
                <a:solidFill>
                  <a:schemeClr val="bg2">
                    <a:lumMod val="25000"/>
                  </a:schemeClr>
                </a:solidFill>
                <a:latin typeface="Times New Roman" panose="02020603050405020304" pitchFamily="18" charset="0"/>
                <a:cs typeface="Times New Roman" panose="02020603050405020304" pitchFamily="18" charset="0"/>
              </a:rPr>
              <a:t>στο πλαίσιο της κλινικής αξιολόγησης των ατόμων.</a:t>
            </a:r>
            <a:endParaRPr lang="en-US" dirty="0">
              <a:solidFill>
                <a:schemeClr val="bg2">
                  <a:lumMod val="25000"/>
                </a:schemeClr>
              </a:solidFill>
              <a:latin typeface="Times New Roman" panose="02020603050405020304" pitchFamily="18" charset="0"/>
              <a:cs typeface="Times New Roman" panose="02020603050405020304" pitchFamily="18" charset="0"/>
            </a:endParaRPr>
          </a:p>
          <a:p>
            <a:r>
              <a:rPr lang="el-GR" dirty="0">
                <a:solidFill>
                  <a:schemeClr val="bg2">
                    <a:lumMod val="25000"/>
                  </a:schemeClr>
                </a:solidFill>
                <a:latin typeface="Times New Roman" panose="02020603050405020304" pitchFamily="18" charset="0"/>
                <a:cs typeface="Times New Roman" panose="02020603050405020304" pitchFamily="18" charset="0"/>
              </a:rPr>
              <a:t>Δημιουργία </a:t>
            </a:r>
            <a:r>
              <a:rPr lang="el-GR" b="1" dirty="0">
                <a:solidFill>
                  <a:schemeClr val="bg2">
                    <a:lumMod val="25000"/>
                  </a:schemeClr>
                </a:solidFill>
                <a:latin typeface="Times New Roman" panose="02020603050405020304" pitchFamily="18" charset="0"/>
                <a:cs typeface="Times New Roman" panose="02020603050405020304" pitchFamily="18" charset="0"/>
              </a:rPr>
              <a:t>Θεραπευτικών Ομάδων Υποστήριξης Ατόμων σε Πένθος</a:t>
            </a:r>
            <a:r>
              <a:rPr lang="el-GR" dirty="0">
                <a:solidFill>
                  <a:schemeClr val="bg2">
                    <a:lumMod val="25000"/>
                  </a:schemeClr>
                </a:solidFill>
                <a:latin typeface="Times New Roman" panose="02020603050405020304" pitchFamily="18" charset="0"/>
                <a:cs typeface="Times New Roman" panose="02020603050405020304" pitchFamily="18" charset="0"/>
              </a:rPr>
              <a:t>, με στόχο τη διαχείριση της απώλειας.</a:t>
            </a:r>
          </a:p>
          <a:p>
            <a:pPr>
              <a:buFont typeface="Arial" panose="020B0604020202020204" pitchFamily="34" charset="0"/>
              <a:buChar char="•"/>
            </a:pPr>
            <a:endParaRPr lang="el-GR"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93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459A32-B1C3-5A33-4811-E5444B11AED9}"/>
              </a:ext>
            </a:extLst>
          </p:cNvPr>
          <p:cNvSpPr>
            <a:spLocks noGrp="1"/>
          </p:cNvSpPr>
          <p:nvPr>
            <p:ph type="title"/>
          </p:nvPr>
        </p:nvSpPr>
        <p:spPr/>
        <p:txBody>
          <a:bodyPr/>
          <a:lstStyle/>
          <a:p>
            <a:pPr algn="ctr"/>
            <a:r>
              <a:rPr lang="el-GR" sz="6000" dirty="0">
                <a:solidFill>
                  <a:srgbClr val="FFFFCC"/>
                </a:solidFill>
                <a:latin typeface="Times New Roman" panose="02020603050405020304" pitchFamily="18" charset="0"/>
                <a:cs typeface="Times New Roman" panose="02020603050405020304" pitchFamily="18" charset="0"/>
              </a:rPr>
              <a:t>ΒΙΒΛΙΟΓΡΑΦΙΚΕΣ ΑΝΑΦΟΡΕΣ</a:t>
            </a:r>
          </a:p>
        </p:txBody>
      </p:sp>
      <p:sp>
        <p:nvSpPr>
          <p:cNvPr id="3" name="Θέση περιεχομένου 2">
            <a:extLst>
              <a:ext uri="{FF2B5EF4-FFF2-40B4-BE49-F238E27FC236}">
                <a16:creationId xmlns:a16="http://schemas.microsoft.com/office/drawing/2014/main" id="{4212B675-2A88-AC50-C5DB-DB8384B5D2D7}"/>
              </a:ext>
            </a:extLst>
          </p:cNvPr>
          <p:cNvSpPr>
            <a:spLocks noGrp="1"/>
          </p:cNvSpPr>
          <p:nvPr>
            <p:ph idx="1"/>
          </p:nvPr>
        </p:nvSpPr>
        <p:spPr/>
        <p:txBody>
          <a:bodyPr>
            <a:normAutofit/>
          </a:bodyPr>
          <a:lstStyle/>
          <a:p>
            <a:r>
              <a:rPr lang="en-US" sz="3600" dirty="0">
                <a:latin typeface="Times New Roman" panose="02020603050405020304" pitchFamily="18" charset="0"/>
                <a:cs typeface="Times New Roman" panose="02020603050405020304" pitchFamily="18" charset="0"/>
              </a:rPr>
              <a:t>Abi-Hashem, N. (1999). Grief, loss, and bereavement: An overview. Journal of Psychology and Christianity, 18(4), 309–329.</a:t>
            </a:r>
            <a:endParaRPr lang="el-GR"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Gilewski, M. J., Farberow, N. L., Gallagher, D. E., &amp; Thompson, L. W. (1991). Interaction of depression and bereavement on mental health in the elderly. </a:t>
            </a:r>
            <a:r>
              <a:rPr lang="en-US" sz="3600" i="1" dirty="0">
                <a:latin typeface="Times New Roman" panose="02020603050405020304" pitchFamily="18" charset="0"/>
                <a:cs typeface="Times New Roman" panose="02020603050405020304" pitchFamily="18" charset="0"/>
              </a:rPr>
              <a:t>Psychology and Aging, 6</a:t>
            </a:r>
            <a:r>
              <a:rPr lang="en-US" sz="3600" dirty="0">
                <a:latin typeface="Times New Roman" panose="02020603050405020304" pitchFamily="18" charset="0"/>
                <a:cs typeface="Times New Roman" panose="02020603050405020304" pitchFamily="18" charset="0"/>
              </a:rPr>
              <a:t>(1), 67–75. doi.org</a:t>
            </a:r>
            <a:endParaRPr lang="el-GR"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Prigerson, H. G., Bierhals, A. J., Kasl, S. V., Reynolds, C. F., 3rd, Shear, M. K., Day, N., Beery, L. C., Newsom, J. T., &amp; Jacobs, S. (1997). Traumatic grief as a risk factor for mental and physical morbidity. American Journal of Psychiatry, 154(5), 616–623. doi.org</a:t>
            </a:r>
            <a:endParaRPr lang="el-GR"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Redican, E., Langford, A., Hyland, P., Karatzias, T., &amp; Shevlin, M. (2025). Bereavement and mental health factors associated with seeking and receiving support following loss among Canadian bereaved adults. Social Psychiatry and Psychiatric Epidemiology.</a:t>
            </a:r>
            <a:endParaRPr lang="el-GR"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Stroebe, M S, Schut, H A W &amp; Stroebe, W 2007, 'Health consequences of bereavement: A review', The Lancet Infectious Diseases, vol. 370</a:t>
            </a:r>
            <a:endParaRPr lang="el-GR" sz="3600" dirty="0">
              <a:latin typeface="Times New Roman" panose="02020603050405020304" pitchFamily="18" charset="0"/>
              <a:cs typeface="Times New Roman" panose="02020603050405020304" pitchFamily="18" charset="0"/>
            </a:endParaRPr>
          </a:p>
          <a:p>
            <a:endParaRPr lang="el-GR" sz="3600" dirty="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83B954FE-82E3-D32A-B13D-A38F301566B5}"/>
              </a:ext>
            </a:extLst>
          </p:cNvPr>
          <p:cNvSpPr>
            <a:spLocks noChangeArrowheads="1"/>
          </p:cNvSpPr>
          <p:nvPr/>
        </p:nvSpPr>
        <p:spPr bwMode="auto">
          <a:xfrm>
            <a:off x="0" y="-604899"/>
            <a:ext cx="17817506" cy="12097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99962" rIns="91440" bIns="26661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A0A0A"/>
                </a:solidFill>
                <a:effectLst/>
                <a:latin typeface="Google Sans"/>
              </a:rPr>
              <a:t>Prigerson, H. G., Bierhals, A. J., Kasl, S. V., Reynolds, C. F., 3rd, Shear, M. K., Day, N., Beery, L. C., Newsom, J. T., &amp; Jacobs, S. (1997). Traumatic grief as a risk factor for </a:t>
            </a:r>
            <a:r>
              <a:rPr kumimoji="0" lang="el-GR" altLang="el-GR" sz="1200" b="0" i="0" u="none" strike="noStrike" cap="none" normalizeH="0" baseline="0" dirty="0" err="1">
                <a:ln>
                  <a:noFill/>
                </a:ln>
                <a:solidFill>
                  <a:srgbClr val="0A0A0A"/>
                </a:solidFill>
                <a:effectLst/>
                <a:latin typeface="Google Sans"/>
              </a:rPr>
              <a:t>mental</a:t>
            </a:r>
            <a:r>
              <a:rPr kumimoji="0" lang="el-GR" altLang="el-GR" sz="1200" b="0" i="0" u="none" strike="noStrike" cap="none" normalizeH="0" baseline="0" dirty="0">
                <a:ln>
                  <a:noFill/>
                </a:ln>
                <a:solidFill>
                  <a:srgbClr val="0A0A0A"/>
                </a:solidFill>
                <a:effectLst/>
                <a:latin typeface="Google Sans"/>
              </a:rPr>
              <a:t> and </a:t>
            </a:r>
            <a:r>
              <a:rPr kumimoji="0" lang="el-GR" altLang="el-GR" sz="1200" b="0" i="0" u="none" strike="noStrike" cap="none" normalizeH="0" baseline="0" dirty="0" err="1">
                <a:ln>
                  <a:noFill/>
                </a:ln>
                <a:solidFill>
                  <a:srgbClr val="0A0A0A"/>
                </a:solidFill>
                <a:effectLst/>
                <a:latin typeface="Google Sans"/>
              </a:rPr>
              <a:t>physical</a:t>
            </a:r>
            <a:r>
              <a:rPr kumimoji="0" lang="el-GR" altLang="el-GR" sz="1200" b="0" i="0" u="none" strike="noStrike" cap="none" normalizeH="0" baseline="0" dirty="0">
                <a:ln>
                  <a:noFill/>
                </a:ln>
                <a:solidFill>
                  <a:srgbClr val="0A0A0A"/>
                </a:solidFill>
                <a:effectLst/>
                <a:latin typeface="Google Sans"/>
              </a:rPr>
              <a:t> </a:t>
            </a:r>
            <a:r>
              <a:rPr kumimoji="0" lang="el-GR" altLang="el-GR" sz="1200" b="0" i="0" u="none" strike="noStrike" cap="none" normalizeH="0" baseline="0" dirty="0" err="1">
                <a:ln>
                  <a:noFill/>
                </a:ln>
                <a:solidFill>
                  <a:srgbClr val="0A0A0A"/>
                </a:solidFill>
                <a:effectLst/>
                <a:latin typeface="Google Sans"/>
              </a:rPr>
              <a:t>morbidity</a:t>
            </a:r>
            <a:r>
              <a:rPr kumimoji="0" lang="el-GR" altLang="el-GR" sz="1200" b="0" i="0" u="none" strike="noStrike" cap="none" normalizeH="0" baseline="0" dirty="0">
                <a:ln>
                  <a:noFill/>
                </a:ln>
                <a:solidFill>
                  <a:srgbClr val="0A0A0A"/>
                </a:solidFill>
                <a:effectLst/>
                <a:latin typeface="Google Sans"/>
              </a:rPr>
              <a:t>. </a:t>
            </a:r>
            <a:r>
              <a:rPr kumimoji="0" lang="el-GR" altLang="el-GR" sz="1200" b="0" i="1" u="none" strike="noStrike" cap="none" normalizeH="0" baseline="0" dirty="0" err="1">
                <a:ln>
                  <a:noFill/>
                </a:ln>
                <a:solidFill>
                  <a:srgbClr val="0A0A0A"/>
                </a:solidFill>
                <a:effectLst/>
                <a:latin typeface="Google Sans"/>
              </a:rPr>
              <a:t>American</a:t>
            </a:r>
            <a:r>
              <a:rPr kumimoji="0" lang="el-GR" altLang="el-GR" sz="1200" b="0" i="1" u="none" strike="noStrike" cap="none" normalizeH="0" baseline="0" dirty="0">
                <a:ln>
                  <a:noFill/>
                </a:ln>
                <a:solidFill>
                  <a:srgbClr val="0A0A0A"/>
                </a:solidFill>
                <a:effectLst/>
                <a:latin typeface="Google Sans"/>
              </a:rPr>
              <a:t> </a:t>
            </a:r>
            <a:r>
              <a:rPr kumimoji="0" lang="el-GR" altLang="el-GR" sz="1200" b="0" i="1" u="none" strike="noStrike" cap="none" normalizeH="0" baseline="0" dirty="0" err="1">
                <a:ln>
                  <a:noFill/>
                </a:ln>
                <a:solidFill>
                  <a:srgbClr val="0A0A0A"/>
                </a:solidFill>
                <a:effectLst/>
                <a:latin typeface="Google Sans"/>
              </a:rPr>
              <a:t>Journal</a:t>
            </a:r>
            <a:r>
              <a:rPr kumimoji="0" lang="el-GR" altLang="el-GR" sz="1200" b="0" i="1" u="none" strike="noStrike" cap="none" normalizeH="0" baseline="0" dirty="0">
                <a:ln>
                  <a:noFill/>
                </a:ln>
                <a:solidFill>
                  <a:srgbClr val="0A0A0A"/>
                </a:solidFill>
                <a:effectLst/>
                <a:latin typeface="Google Sans"/>
              </a:rPr>
              <a:t> of </a:t>
            </a:r>
            <a:r>
              <a:rPr kumimoji="0" lang="el-GR" altLang="el-GR" sz="1200" b="0" i="1" u="none" strike="noStrike" cap="none" normalizeH="0" baseline="0" dirty="0" err="1">
                <a:ln>
                  <a:noFill/>
                </a:ln>
                <a:solidFill>
                  <a:srgbClr val="0A0A0A"/>
                </a:solidFill>
                <a:effectLst/>
                <a:latin typeface="Google Sans"/>
              </a:rPr>
              <a:t>Psychiatry</a:t>
            </a:r>
            <a:r>
              <a:rPr kumimoji="0" lang="el-GR" altLang="el-GR" sz="1200" b="0" i="1" u="none" strike="noStrike" cap="none" normalizeH="0" baseline="0" dirty="0">
                <a:ln>
                  <a:noFill/>
                </a:ln>
                <a:solidFill>
                  <a:srgbClr val="0A0A0A"/>
                </a:solidFill>
                <a:effectLst/>
                <a:latin typeface="Google Sans"/>
              </a:rPr>
              <a:t>, 154</a:t>
            </a:r>
            <a:r>
              <a:rPr kumimoji="0" lang="el-GR" altLang="el-GR" sz="1200" b="0" i="0" u="none" strike="noStrike" cap="none" normalizeH="0" baseline="0" dirty="0">
                <a:ln>
                  <a:noFill/>
                </a:ln>
                <a:solidFill>
                  <a:srgbClr val="0A0A0A"/>
                </a:solidFill>
                <a:effectLst/>
                <a:latin typeface="Google Sans"/>
              </a:rPr>
              <a:t>(5), 616–623. </a:t>
            </a:r>
            <a:r>
              <a:rPr kumimoji="0" lang="el-GR" altLang="el-GR" sz="1200" b="0" i="0" u="none" strike="noStrike" cap="none" normalizeH="0" baseline="0" dirty="0" err="1">
                <a:ln>
                  <a:noFill/>
                </a:ln>
                <a:solidFill>
                  <a:srgbClr val="0A0A0A"/>
                </a:solidFill>
                <a:effectLst/>
                <a:latin typeface="Google Sans"/>
              </a:rPr>
              <a:t>doi.org</a:t>
            </a:r>
            <a:endParaRPr kumimoji="0" lang="el-GR" altLang="el-G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tx1"/>
                </a:solidFill>
                <a:effectLst/>
                <a:latin typeface="Arial" panose="020B0604020202020204" pitchFamily="34" charset="0"/>
              </a:rPr>
            </a:b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38056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Ζεστό μπλε">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Αίθουσα συσκέψεων &quot;Ιόν&quot;">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523</TotalTime>
  <Words>1067</Words>
  <Application>Microsoft Office PowerPoint</Application>
  <PresentationFormat>Προσαρμογή</PresentationFormat>
  <Paragraphs>52</Paragraphs>
  <Slides>6</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6</vt:i4>
      </vt:variant>
    </vt:vector>
  </HeadingPairs>
  <TitlesOfParts>
    <vt:vector size="14" baseType="lpstr">
      <vt:lpstr>Arial</vt:lpstr>
      <vt:lpstr>Calibri</vt:lpstr>
      <vt:lpstr>Century Gothic</vt:lpstr>
      <vt:lpstr>Google Sans</vt:lpstr>
      <vt:lpstr>Times New Roman</vt:lpstr>
      <vt:lpstr>Wingdings</vt:lpstr>
      <vt:lpstr>Wingdings 3</vt:lpstr>
      <vt:lpstr>Αίθουσα συσκέψεων "Ιόν"</vt:lpstr>
      <vt:lpstr> ΤΟ ΠΕΝΘΟΣ ΩΣ ΠΑΡΑΓΟΝΤΑΣ ΨΥΧΟΠΑΘΟΛΟΓΙΑΣ ΣΕ ΕΞΥΠΗΡΕΤΟΥΜΕΝΟΥΣ ΤΗΣ ΚΙΝΗΤΗΣ ΜΟΝΑΔΑΣ ΨΥΧΙΚΗΣ ΥΓΕΙΑΣ ΧΙΟΥ  ΚΙΝΗΤΗ ΜΟΝΑΔΑ ΨΥΧΙΚΗΣ ΥΓΕΙΑΣ ΧΙΟΥ  ΚΕΝΤΡΟ ΠΑΙΔΙΟΥ ΚΑΙ ΕΦΗΒΟΥ</vt:lpstr>
      <vt:lpstr>ΕΙΣΑΓΩΓΗ Το Πένθος:  Πρόκειται για μια: φυσιολογική, πολυδιάστατη αντίδραση στην απώλεια με στόχο την εσωτερική και εξωτερική αυτορρύθμιση στα νέα δεδομένα.   Αφορά: ευρύ φάσμα συμπτωμάτων με συχνά   παθολογικές προεκτάσεις που μέχρι τώρα δεν αποτυπώνονταν διαγνωστικά.   "Το επιπλεγμένο ή «παθολογικό» πένθος,  αποτελεί σχηματικά το μεσαίο τμήμα ενός φάσματος ανθρώπινων αντιδράσεων στην απώλεια,  που στην μία άκρη του βρίσκεται το φυσιολογικό πένθος και στην άλλη άκρη οι ψυχιατρικές διαγνώσεις, όπως η Μείζων Κατάθλιψη (MDD). Η επίσημη ένταξη του πένθους ως διαγνωστική οντότητα στα σύγχρονα ψυχιατρικά συστήματα έγινε σταδιακά, με την πιο καθοριστική αλλαγή να πραγματοποιείται το 2013 στο DSM-V και το 2018- 2022 στα συστήματα ICD, μέσω της διάγνωσης του «Παρατεταμένου Πένθους». Πιο συγκεκριμένα, στην αναθεωρημένη έκδοση του DSM-V, η Διαταραχή Παρατεταμένου Πένθους (Prolonged Grief Disorder) εντάχθηκε επίσημα ως πλήρης διαγνωστική κατηγορία. To 2018-2022, ο Παγκόσμιος Οργανισμός Υγείας, στην 11η αναθεώρηση της Διεθνούς Ταξινόμησης Νόσων (ICD-11), συμπεριέλαβε επίσημα τη Διαταραχή Παρατεταμένου Πένθους«. </vt:lpstr>
      <vt:lpstr>ΣΚΟΠΟΣ ΑΝΑΔΡΟΜΙΚΗΣ ΕΡΕΥΝΑΣ</vt:lpstr>
      <vt:lpstr>ΜΕΘΟΔΟΛΟΓΙΑ-ΑΠΟΤΕΛΕΣΜΑΤΑ</vt:lpstr>
      <vt:lpstr>ΣΥΜΠΕΡΑΣΜΑΤΑ</vt:lpstr>
      <vt:lpstr>ΒΙΒΛΙΟΓΡΑΦΙΚΕΣ ΑΝΑΦΟΡΕΣ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ΠΕΝΘΟΣ ΩΣ ΠΑΡΑΓΟΝΤΑΣ ΨΥΧΟΠΑΘΟΛΟΓΙΑΣ ΣΕ ΕΞΥΠΗΡΕΤΟΥΜΕΝΟΥΣ ΤΗΣ ΚΙΝΗΤΗΣ ΜΟΝΑΔΑΣ ΨΥΧΙΚΗΣ ΥΓΕΙΑΣ ΧΙΟΥ ΚΙΝΗΤΗ ΜΟΝΑΔΑ ΨΥΧΙΚΗΣ ΥΓΕΙΑΣ ΧΙΟΥ  ΚΕΝΤΡΟ ΠΑΙΔΙΟΥ ΚΑΙ ΕΦΗΒΟΥ</dc:title>
  <dc:creator>Penni Spentzouri</dc:creator>
  <cp:lastModifiedBy>Penni Spentzouri</cp:lastModifiedBy>
  <cp:revision>28</cp:revision>
  <dcterms:created xsi:type="dcterms:W3CDTF">2026-04-20T05:39:16Z</dcterms:created>
  <dcterms:modified xsi:type="dcterms:W3CDTF">2026-04-22T08:02:37Z</dcterms:modified>
</cp:coreProperties>
</file>